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C170SeaCa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33"/>
            <a:ext cx="9144000" cy="6855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88640"/>
            <a:ext cx="7486921" cy="541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rgbClr val="FFFF00"/>
                </a:solidFill>
                <a:latin typeface="Arial Black" pitchFamily="34" charset="0"/>
              </a:rPr>
              <a:t>    </a:t>
            </a:r>
            <a:r>
              <a:rPr lang="en-GB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Lord Jesus Christ,</a:t>
            </a:r>
          </a:p>
          <a:p>
            <a:r>
              <a:rPr lang="en-GB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 confess we have failed </a:t>
            </a:r>
            <a:br>
              <a:rPr lang="en-GB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as did your first disciples.</a:t>
            </a:r>
          </a:p>
          <a:p>
            <a:r>
              <a:rPr lang="en-GB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 ask for your mercy and your help.</a:t>
            </a:r>
          </a:p>
          <a:p>
            <a:r>
              <a:rPr lang="en-GB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    </a:t>
            </a:r>
          </a:p>
          <a:p>
            <a:r>
              <a:rPr lang="en-GB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   Our selfishness betrays you:</a:t>
            </a:r>
          </a:p>
          <a:p>
            <a:r>
              <a:rPr lang="en-GB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   Lord, forgive us.</a:t>
            </a:r>
          </a:p>
          <a:p>
            <a:endParaRPr lang="en-GB" sz="3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en-GB" sz="3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en-GB" sz="3600" i="1" dirty="0" smtClean="0">
                <a:solidFill>
                  <a:srgbClr val="FFFF00"/>
                </a:solidFill>
                <a:latin typeface="Arial Black" pitchFamily="34" charset="0"/>
              </a:rPr>
              <a:t>All</a:t>
            </a:r>
            <a:r>
              <a:rPr lang="en-GB" sz="3600" dirty="0" smtClean="0">
                <a:solidFill>
                  <a:srgbClr val="FFFF00"/>
                </a:solidFill>
                <a:latin typeface="Arial Black" pitchFamily="34" charset="0"/>
              </a:rPr>
              <a:t>    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Christ have mercy.</a:t>
            </a:r>
            <a:endParaRPr lang="en-GB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C170SeaCa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33"/>
            <a:ext cx="9144000" cy="6855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60648"/>
            <a:ext cx="8937640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rgbClr val="FFFF00"/>
                </a:solidFill>
                <a:latin typeface="Arial Black" pitchFamily="34" charset="0"/>
              </a:rPr>
              <a:t>    </a:t>
            </a:r>
            <a:r>
              <a:rPr lang="en-GB" sz="3200" dirty="0" smtClean="0">
                <a:solidFill>
                  <a:schemeClr val="bg1"/>
                </a:solidFill>
                <a:latin typeface="Arial Black" pitchFamily="34" charset="0"/>
              </a:rPr>
              <a:t>     </a:t>
            </a:r>
          </a:p>
          <a:p>
            <a:r>
              <a:rPr lang="en-GB" sz="3200" dirty="0" smtClean="0">
                <a:solidFill>
                  <a:schemeClr val="bg1"/>
                </a:solidFill>
                <a:latin typeface="Arial Black" pitchFamily="34" charset="0"/>
              </a:rPr>
              <a:t>    </a:t>
            </a:r>
            <a:r>
              <a:rPr lang="en-GB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 fail to share the pain of your suffering:</a:t>
            </a:r>
          </a:p>
          <a:p>
            <a:r>
              <a:rPr lang="en-GB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   Lord, forgive us.</a:t>
            </a:r>
          </a:p>
          <a:p>
            <a:endParaRPr lang="en-GB" sz="3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en-GB" sz="3600" i="1" dirty="0" smtClean="0">
                <a:solidFill>
                  <a:srgbClr val="FFFF00"/>
                </a:solidFill>
                <a:latin typeface="Arial Black" pitchFamily="34" charset="0"/>
              </a:rPr>
              <a:t>All</a:t>
            </a:r>
            <a:r>
              <a:rPr lang="en-GB" sz="3600" dirty="0" smtClean="0">
                <a:solidFill>
                  <a:srgbClr val="FFFF00"/>
                </a:solidFill>
                <a:latin typeface="Arial Black" pitchFamily="34" charset="0"/>
              </a:rPr>
              <a:t>    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Christ have mercy.</a:t>
            </a:r>
            <a:endParaRPr lang="en-GB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C170SeaCa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33"/>
            <a:ext cx="9144000" cy="6855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60648"/>
            <a:ext cx="9038628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rgbClr val="FFFF00"/>
                </a:solidFill>
                <a:latin typeface="Arial Black" pitchFamily="34" charset="0"/>
              </a:rPr>
              <a:t>    </a:t>
            </a:r>
            <a:r>
              <a:rPr lang="en-GB" sz="3200" dirty="0" smtClean="0">
                <a:solidFill>
                  <a:schemeClr val="bg1"/>
                </a:solidFill>
                <a:latin typeface="Arial Black" pitchFamily="34" charset="0"/>
              </a:rPr>
              <a:t>     </a:t>
            </a:r>
          </a:p>
          <a:p>
            <a:r>
              <a:rPr lang="en-GB" sz="3200" dirty="0" smtClean="0">
                <a:solidFill>
                  <a:schemeClr val="bg1"/>
                </a:solidFill>
                <a:latin typeface="Arial Black" pitchFamily="34" charset="0"/>
              </a:rPr>
              <a:t>    </a:t>
            </a:r>
            <a:r>
              <a:rPr lang="en-GB" sz="3200" dirty="0" smtClean="0"/>
              <a:t>    </a:t>
            </a:r>
            <a:r>
              <a:rPr lang="en-GB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 run away from those who abuse you:</a:t>
            </a:r>
          </a:p>
          <a:p>
            <a:r>
              <a:rPr lang="en-GB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   Lord, forgive us.</a:t>
            </a:r>
          </a:p>
          <a:p>
            <a:endParaRPr lang="en-GB" sz="3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en-GB" sz="3600" i="1" dirty="0" smtClean="0">
                <a:solidFill>
                  <a:srgbClr val="FFFF00"/>
                </a:solidFill>
                <a:latin typeface="Arial Black" pitchFamily="34" charset="0"/>
              </a:rPr>
              <a:t>All</a:t>
            </a:r>
            <a:r>
              <a:rPr lang="en-GB" sz="3600" dirty="0" smtClean="0">
                <a:solidFill>
                  <a:srgbClr val="FFFF00"/>
                </a:solidFill>
                <a:latin typeface="Arial Black" pitchFamily="34" charset="0"/>
              </a:rPr>
              <a:t>    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Christ have mercy.</a:t>
            </a:r>
            <a:endParaRPr lang="en-GB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C170SeaCa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33"/>
            <a:ext cx="9144000" cy="6855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60648"/>
            <a:ext cx="87484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FF00"/>
                </a:solidFill>
                <a:latin typeface="Arial Black" pitchFamily="34" charset="0"/>
              </a:rPr>
              <a:t>    </a:t>
            </a:r>
            <a:r>
              <a:rPr lang="en-GB" sz="3200" dirty="0" smtClean="0">
                <a:solidFill>
                  <a:schemeClr val="bg1"/>
                </a:solidFill>
                <a:latin typeface="Arial Black" pitchFamily="34" charset="0"/>
              </a:rPr>
              <a:t>     </a:t>
            </a:r>
          </a:p>
          <a:p>
            <a:r>
              <a:rPr lang="en-GB" sz="3200" dirty="0" smtClean="0">
                <a:solidFill>
                  <a:schemeClr val="bg1"/>
                </a:solidFill>
                <a:latin typeface="Arial Black" pitchFamily="34" charset="0"/>
              </a:rPr>
              <a:t>    </a:t>
            </a:r>
            <a:r>
              <a:rPr lang="en-GB" sz="3200" dirty="0" smtClean="0"/>
              <a:t>    </a:t>
            </a:r>
            <a:r>
              <a:rPr lang="en-GB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 are afraid of being known </a:t>
            </a:r>
            <a:br>
              <a:rPr lang="en-GB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to belong to you: Lord, forgive us.</a:t>
            </a:r>
          </a:p>
          <a:p>
            <a:endParaRPr lang="en-GB" sz="3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en-GB" sz="3600" i="1" dirty="0" smtClean="0">
                <a:solidFill>
                  <a:srgbClr val="FFFF00"/>
                </a:solidFill>
                <a:latin typeface="Arial Black" pitchFamily="34" charset="0"/>
              </a:rPr>
              <a:t>All</a:t>
            </a:r>
            <a:r>
              <a:rPr lang="en-GB" sz="3600" dirty="0" smtClean="0">
                <a:solidFill>
                  <a:srgbClr val="FFFF00"/>
                </a:solidFill>
                <a:latin typeface="Arial Black" pitchFamily="34" charset="0"/>
              </a:rPr>
              <a:t>    </a:t>
            </a:r>
            <a:r>
              <a:rPr lang="en-GB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Christ have mercy.</a:t>
            </a:r>
            <a:endParaRPr lang="en-GB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C170SeaCa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33"/>
            <a:ext cx="9144000" cy="68553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On-screen Show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</dc:creator>
  <cp:lastModifiedBy>Sam</cp:lastModifiedBy>
  <cp:revision>13</cp:revision>
  <dcterms:created xsi:type="dcterms:W3CDTF">2014-06-12T15:36:21Z</dcterms:created>
  <dcterms:modified xsi:type="dcterms:W3CDTF">2014-06-14T16:03:28Z</dcterms:modified>
</cp:coreProperties>
</file>