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8080195_PsiliAm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3528" y="836712"/>
            <a:ext cx="84969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  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Christ, risen Master and triumphant Lord,</a:t>
            </a:r>
          </a:p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we come to you in sorrow for our sins,</a:t>
            </a:r>
          </a:p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and confess to you our weakness and unbelief.</a:t>
            </a:r>
          </a:p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 </a:t>
            </a:r>
          </a:p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We have lived by our own strength,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by the power of your resurrection.</a:t>
            </a:r>
          </a:p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In your mercy, forgive us.</a:t>
            </a:r>
          </a:p>
          <a:p>
            <a:r>
              <a:rPr lang="en-GB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Lord, hear us and help us.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8080195_PsiliAm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3528" y="836712"/>
            <a:ext cx="86409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  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</a:t>
            </a:r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We have lived by the light of our own eyes,</a:t>
            </a:r>
          </a:p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  as faithless and not believing.</a:t>
            </a:r>
          </a:p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  In your mercy, forgive us.</a:t>
            </a:r>
          </a:p>
          <a:p>
            <a:r>
              <a:rPr lang="en-GB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Lord, hear us and help us.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8080195_PsiliAm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3528" y="836712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  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</a:t>
            </a:r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have lived for this world alone,</a:t>
            </a:r>
          </a:p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and doubted our home in heaven.</a:t>
            </a:r>
          </a:p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  In your mercy, forgive us.</a:t>
            </a:r>
          </a:p>
          <a:p>
            <a:r>
              <a:rPr lang="en-GB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Lord, hear us and help us.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8080195_PsiliAm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Sam</cp:lastModifiedBy>
  <cp:revision>15</cp:revision>
  <dcterms:created xsi:type="dcterms:W3CDTF">2014-06-12T15:36:21Z</dcterms:created>
  <dcterms:modified xsi:type="dcterms:W3CDTF">2014-06-14T16:02:59Z</dcterms:modified>
</cp:coreProperties>
</file>