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64" r:id="rId2"/>
    <p:sldId id="265" r:id="rId3"/>
    <p:sldId id="266" r:id="rId4"/>
    <p:sldId id="267" r:id="rId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51F0576B-A093-4BEF-AAAC-D1A4BF05FA40}" type="datetimeFigureOut">
              <a:rPr lang="en-US"/>
              <a:pPr>
                <a:defRPr/>
              </a:pPr>
              <a:t>6/14/2014</a:t>
            </a:fld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EAF3B171-3D28-4796-BADA-8E36916415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AFA314-D2B3-4183-A6FA-2701252AFE51}" type="datetimeFigureOut">
              <a:rPr lang="en-GB"/>
              <a:pPr>
                <a:defRPr/>
              </a:pPr>
              <a:t>14/06/2014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4ADAEF-DCE2-4F08-AF97-489A7B97EEB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130CA0-9687-4FB6-8941-8E2146021BD5}" type="datetimeFigureOut">
              <a:rPr lang="en-GB"/>
              <a:pPr>
                <a:defRPr/>
              </a:pPr>
              <a:t>14/06/2014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0D2273-6B1F-424B-9AE8-D5510BC7DC8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23B5E8-6D19-4480-BBEA-48B8AAE60CED}" type="datetimeFigureOut">
              <a:rPr lang="en-GB"/>
              <a:pPr>
                <a:defRPr/>
              </a:pPr>
              <a:t>14/06/2014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D3B707-E085-41FF-BC53-6E036434EDE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F46E4E-AE2B-4065-8661-E60273C0C4AE}" type="datetimeFigureOut">
              <a:rPr lang="en-GB"/>
              <a:pPr>
                <a:defRPr/>
              </a:pPr>
              <a:t>14/06/2014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A2B1AF-823D-4493-BCD2-9860D38EF76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7081FC-91A5-4A03-B2F0-4D088906F5F2}" type="datetimeFigureOut">
              <a:rPr lang="en-GB"/>
              <a:pPr>
                <a:defRPr/>
              </a:pPr>
              <a:t>14/06/2014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8E1E37-FA86-4DAB-A1C2-267E3929CDA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8DEFF7-08D8-47A8-92B4-922F0AF9836E}" type="datetimeFigureOut">
              <a:rPr lang="en-GB"/>
              <a:pPr>
                <a:defRPr/>
              </a:pPr>
              <a:t>14/06/2014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473443-89F9-4D8A-A27C-91C83C77248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29D784-441E-4E2D-B069-F72E3B5D1E0E}" type="datetimeFigureOut">
              <a:rPr lang="en-GB"/>
              <a:pPr>
                <a:defRPr/>
              </a:pPr>
              <a:t>14/06/2014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A9ECF6-890C-428C-AABA-1ABFCDF6743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D4A496-1A7A-4CAF-B8CA-BD617A7B6A43}" type="datetimeFigureOut">
              <a:rPr lang="en-GB"/>
              <a:pPr>
                <a:defRPr/>
              </a:pPr>
              <a:t>14/06/2014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23C5D4-62DA-497F-899A-BE76F461A08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CD2DDF-0988-474F-A2EC-3FA4F370C7EE}" type="datetimeFigureOut">
              <a:rPr lang="en-GB"/>
              <a:pPr>
                <a:defRPr/>
              </a:pPr>
              <a:t>14/06/2014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86C1E8-874A-45AB-8568-A996EA4EA9F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B0DF3C-B0F2-41E4-91B3-0A87926D676A}" type="datetimeFigureOut">
              <a:rPr lang="en-GB"/>
              <a:pPr>
                <a:defRPr/>
              </a:pPr>
              <a:t>14/06/2014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8DB81E-D0E4-4EE1-95E4-E129B58EADC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108072-B2C8-44AF-9D48-894485DB9D72}" type="datetimeFigureOut">
              <a:rPr lang="en-GB"/>
              <a:pPr>
                <a:defRPr/>
              </a:pPr>
              <a:t>14/06/2014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3579F6-10D3-4444-85AA-8227FBEAD59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917124C-2B6D-4210-9940-E6C5526B7B9B}" type="datetimeFigureOut">
              <a:rPr lang="en-GB"/>
              <a:pPr>
                <a:defRPr/>
              </a:pPr>
              <a:t>14/06/2014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BD0861A-0A56-4334-BC07-6676443F82F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B23004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3528" y="332656"/>
            <a:ext cx="8676456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confess our sin, and the sins of our society,</a:t>
            </a:r>
          </a:p>
          <a:p>
            <a:r>
              <a:rPr lang="en-GB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   in the misuse of God's creation.</a:t>
            </a:r>
          </a:p>
          <a:p>
            <a:r>
              <a:rPr lang="en-GB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    </a:t>
            </a:r>
          </a:p>
          <a:p>
            <a:r>
              <a:rPr lang="en-GB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   God our Father, we are sorry</a:t>
            </a:r>
          </a:p>
          <a:p>
            <a:r>
              <a:rPr lang="en-GB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   for the times when we have used your gifts carelessly,</a:t>
            </a:r>
          </a:p>
          <a:p>
            <a:r>
              <a:rPr lang="en-GB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   and acted ungratefully.</a:t>
            </a:r>
          </a:p>
          <a:p>
            <a:r>
              <a:rPr lang="en-GB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   Hear our prayer, and in your mercy:</a:t>
            </a:r>
            <a:br>
              <a:rPr lang="en-GB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GB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GB" sz="36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</a:t>
            </a:r>
            <a:r>
              <a:rPr lang="en-GB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   forgive us and help us.</a:t>
            </a:r>
          </a:p>
          <a:p>
            <a:r>
              <a:rPr lang="en-GB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    </a:t>
            </a:r>
          </a:p>
          <a:p>
            <a:r>
              <a:rPr lang="en-GB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  </a:t>
            </a:r>
            <a:endParaRPr lang="en-GB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B23004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3528" y="332656"/>
            <a:ext cx="8676456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enjoy the fruits of the harvest,</a:t>
            </a:r>
          </a:p>
          <a:p>
            <a:r>
              <a:rPr lang="en-GB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   but sometimes forget that you have given them to us.</a:t>
            </a:r>
          </a:p>
          <a:p>
            <a:r>
              <a:rPr lang="en-GB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   Father, in your mercy:</a:t>
            </a:r>
          </a:p>
          <a:p>
            <a:r>
              <a:rPr lang="en-GB" sz="36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</a:t>
            </a:r>
            <a:r>
              <a:rPr lang="en-GB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   forgive us and help us.</a:t>
            </a:r>
          </a:p>
          <a:p>
            <a:r>
              <a:rPr lang="en-GB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    </a:t>
            </a:r>
          </a:p>
          <a:p>
            <a:r>
              <a:rPr lang="en-GB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   We belong to a people who are full and satisfied,</a:t>
            </a:r>
          </a:p>
          <a:p>
            <a:r>
              <a:rPr lang="en-GB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   but ignore the cry of the hungry.</a:t>
            </a:r>
          </a:p>
          <a:p>
            <a:r>
              <a:rPr lang="en-GB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   Father, in your mercy:</a:t>
            </a:r>
          </a:p>
          <a:p>
            <a:r>
              <a:rPr lang="en-GB" sz="36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</a:t>
            </a:r>
            <a:r>
              <a:rPr lang="en-GB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   forgive us and help us.</a:t>
            </a:r>
          </a:p>
          <a:p>
            <a:r>
              <a:rPr lang="en-GB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    </a:t>
            </a:r>
          </a:p>
          <a:p>
            <a:r>
              <a:rPr lang="en-GB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  </a:t>
            </a:r>
            <a:endParaRPr lang="en-GB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B23004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3528" y="332656"/>
            <a:ext cx="867645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are thoughtless,</a:t>
            </a:r>
          </a:p>
          <a:p>
            <a:r>
              <a:rPr lang="en-GB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   and do not care enough for the world you have made.</a:t>
            </a:r>
          </a:p>
          <a:p>
            <a:r>
              <a:rPr lang="en-GB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   Father, in your mercy:</a:t>
            </a:r>
          </a:p>
          <a:p>
            <a:r>
              <a:rPr lang="en-GB" sz="36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</a:t>
            </a:r>
            <a:r>
              <a:rPr lang="en-GB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   forgive us and help us.</a:t>
            </a:r>
          </a:p>
          <a:p>
            <a:r>
              <a:rPr lang="en-GB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    </a:t>
            </a:r>
          </a:p>
          <a:p>
            <a:r>
              <a:rPr lang="en-GB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   We store up goods for ourselves alone,</a:t>
            </a:r>
          </a:p>
          <a:p>
            <a:r>
              <a:rPr lang="en-GB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   as if there were no God and no heaven.</a:t>
            </a:r>
          </a:p>
          <a:p>
            <a:r>
              <a:rPr lang="en-GB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   Father, in your mercy:</a:t>
            </a:r>
          </a:p>
          <a:p>
            <a:r>
              <a:rPr lang="en-GB" sz="36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</a:t>
            </a:r>
            <a:r>
              <a:rPr lang="en-GB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   forgive us and help us.</a:t>
            </a:r>
          </a:p>
          <a:p>
            <a:endParaRPr lang="en-GB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B23004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631</TotalTime>
  <Words>24</Words>
  <Application>Microsoft Office PowerPoint</Application>
  <PresentationFormat>On-screen Show (4:3)</PresentationFormat>
  <Paragraphs>30</Paragraphs>
  <Slides>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Slide 1</vt:lpstr>
      <vt:lpstr>Slide 2</vt:lpstr>
      <vt:lpstr>Slide 3</vt:lpstr>
      <vt:lpstr>Slide 4</vt:lpstr>
    </vt:vector>
  </TitlesOfParts>
  <Company>The University of Liverpool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qq73</dc:creator>
  <cp:lastModifiedBy>Sam</cp:lastModifiedBy>
  <cp:revision>45</cp:revision>
  <dcterms:created xsi:type="dcterms:W3CDTF">2010-07-24T11:22:55Z</dcterms:created>
  <dcterms:modified xsi:type="dcterms:W3CDTF">2014-06-14T16:38:51Z</dcterms:modified>
</cp:coreProperties>
</file>