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86E5-DF27-47EB-BF33-5E5174A3941D}" type="datetimeFigureOut">
              <a:rPr lang="en-GB" smtClean="0"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96D7-926E-4293-A728-34FD0DF31B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86E5-DF27-47EB-BF33-5E5174A3941D}" type="datetimeFigureOut">
              <a:rPr lang="en-GB" smtClean="0"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96D7-926E-4293-A728-34FD0DF31B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86E5-DF27-47EB-BF33-5E5174A3941D}" type="datetimeFigureOut">
              <a:rPr lang="en-GB" smtClean="0"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96D7-926E-4293-A728-34FD0DF31B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86E5-DF27-47EB-BF33-5E5174A3941D}" type="datetimeFigureOut">
              <a:rPr lang="en-GB" smtClean="0"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96D7-926E-4293-A728-34FD0DF31B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86E5-DF27-47EB-BF33-5E5174A3941D}" type="datetimeFigureOut">
              <a:rPr lang="en-GB" smtClean="0"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96D7-926E-4293-A728-34FD0DF31B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86E5-DF27-47EB-BF33-5E5174A3941D}" type="datetimeFigureOut">
              <a:rPr lang="en-GB" smtClean="0"/>
              <a:t>14/06/2014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96D7-926E-4293-A728-34FD0DF31B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86E5-DF27-47EB-BF33-5E5174A3941D}" type="datetimeFigureOut">
              <a:rPr lang="en-GB" smtClean="0"/>
              <a:t>14/06/2014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96D7-926E-4293-A728-34FD0DF31B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86E5-DF27-47EB-BF33-5E5174A3941D}" type="datetimeFigureOut">
              <a:rPr lang="en-GB" smtClean="0"/>
              <a:t>14/06/2014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96D7-926E-4293-A728-34FD0DF31B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86E5-DF27-47EB-BF33-5E5174A3941D}" type="datetimeFigureOut">
              <a:rPr lang="en-GB" smtClean="0"/>
              <a:t>14/06/2014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96D7-926E-4293-A728-34FD0DF31B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86E5-DF27-47EB-BF33-5E5174A3941D}" type="datetimeFigureOut">
              <a:rPr lang="en-GB" smtClean="0"/>
              <a:t>14/06/2014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96D7-926E-4293-A728-34FD0DF31B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86E5-DF27-47EB-BF33-5E5174A3941D}" type="datetimeFigureOut">
              <a:rPr lang="en-GB" smtClean="0"/>
              <a:t>14/06/2014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96D7-926E-4293-A728-34FD0DF31B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586E5-DF27-47EB-BF33-5E5174A3941D}" type="datetimeFigureOut">
              <a:rPr lang="en-GB" smtClean="0"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096D7-926E-4293-A728-34FD0DF31B6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4_thepatriarch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404664"/>
            <a:ext cx="806489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Lord God, our maker and our redeemer,</a:t>
            </a:r>
          </a:p>
          <a:p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this is your world and we are your people:</a:t>
            </a:r>
          </a:p>
          <a:p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come among us and save us.</a:t>
            </a:r>
          </a:p>
          <a:p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 </a:t>
            </a:r>
          </a:p>
          <a:p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We have wilfully misused your gifts of creation;</a:t>
            </a:r>
          </a:p>
          <a:p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Lord, be merciful:</a:t>
            </a:r>
          </a:p>
          <a:p>
            <a:r>
              <a:rPr lang="en-GB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All</a:t>
            </a:r>
            <a:r>
              <a:rPr lang="en-GB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forgive us our sin.</a:t>
            </a:r>
          </a:p>
          <a:p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 </a:t>
            </a:r>
          </a:p>
          <a:p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4_thepatriarch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404664"/>
            <a:ext cx="806489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</a:t>
            </a:r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have seen the ill-treatment of others</a:t>
            </a:r>
          </a:p>
          <a:p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and have not gone to their aid;</a:t>
            </a:r>
          </a:p>
          <a:p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Lord, be merciful:</a:t>
            </a:r>
          </a:p>
          <a:p>
            <a:r>
              <a:rPr lang="en-GB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All</a:t>
            </a:r>
            <a:r>
              <a:rPr lang="en-GB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forgive us our sin.</a:t>
            </a:r>
          </a:p>
          <a:p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 </a:t>
            </a:r>
          </a:p>
          <a:p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We have condoned evil and dishonesty</a:t>
            </a:r>
          </a:p>
          <a:p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and failed to strive for justice;</a:t>
            </a:r>
          </a:p>
          <a:p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Lord, be merciful:</a:t>
            </a:r>
          </a:p>
          <a:p>
            <a:r>
              <a:rPr lang="en-GB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All</a:t>
            </a:r>
            <a:r>
              <a:rPr lang="en-GB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forgive us our sin.</a:t>
            </a:r>
          </a:p>
          <a:p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 </a:t>
            </a:r>
          </a:p>
          <a:p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4_thepatriarch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404664"/>
            <a:ext cx="80648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</a:t>
            </a:r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have heard the good news of Christ,</a:t>
            </a:r>
          </a:p>
          <a:p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but have failed to share it with others;</a:t>
            </a:r>
          </a:p>
          <a:p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Lord, be merciful:</a:t>
            </a:r>
          </a:p>
          <a:p>
            <a:r>
              <a:rPr lang="en-GB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All</a:t>
            </a:r>
            <a:r>
              <a:rPr lang="en-GB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forgive us our sin.</a:t>
            </a:r>
          </a:p>
          <a:p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 </a:t>
            </a:r>
          </a:p>
          <a:p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We have not loved you with all our heart,</a:t>
            </a:r>
          </a:p>
          <a:p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nor our neighbours as ourselves;</a:t>
            </a:r>
          </a:p>
          <a:p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Lord, be merciful:</a:t>
            </a:r>
          </a:p>
          <a:p>
            <a:r>
              <a:rPr lang="en-GB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All</a:t>
            </a:r>
            <a:r>
              <a:rPr lang="en-GB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forgive us our sin.</a:t>
            </a:r>
          </a:p>
          <a:p>
            <a:endParaRPr lang="en-GB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4_thepatriarch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</dc:creator>
  <cp:lastModifiedBy>Sam</cp:lastModifiedBy>
  <cp:revision>1</cp:revision>
  <dcterms:created xsi:type="dcterms:W3CDTF">2014-06-14T16:34:29Z</dcterms:created>
  <dcterms:modified xsi:type="dcterms:W3CDTF">2014-06-14T16:38:38Z</dcterms:modified>
</cp:coreProperties>
</file>