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586E5-DF27-47EB-BF33-5E5174A3941D}" type="datetimeFigureOut">
              <a:rPr lang="en-GB" smtClean="0"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96D7-926E-4293-A728-34FD0DF31B6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4_thepatriarc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04664"/>
            <a:ext cx="806489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 God, our maker and our redeemer,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this is your world and we are your people: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come among us and save us.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have wilfully misused your gifts of creation;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Lord, be merciful:</a:t>
            </a:r>
          </a:p>
          <a:p>
            <a:r>
              <a:rPr lang="en-GB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forgive us our sin.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4_thepatriarc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04664"/>
            <a:ext cx="80648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</a:t>
            </a: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have seen the ill-treatment of others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have not gone to their aid;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Lord, be merciful:</a:t>
            </a:r>
          </a:p>
          <a:p>
            <a:r>
              <a:rPr lang="en-GB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forgive us our sin.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have condoned evil and dishonesty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failed to strive for justice;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Lord, be merciful:</a:t>
            </a:r>
          </a:p>
          <a:p>
            <a:r>
              <a:rPr lang="en-GB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forgive us our sin.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4_thepatriarc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04664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</a:t>
            </a: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have heard the good news of Christ,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but have failed to share it with others;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Lord, be merciful:</a:t>
            </a:r>
          </a:p>
          <a:p>
            <a:r>
              <a:rPr lang="en-GB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forgive us our sin.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 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have not loved you with all our heart,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nor our neighbours as ourselves;</a:t>
            </a:r>
          </a:p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Lord, be merciful:</a:t>
            </a:r>
          </a:p>
          <a:p>
            <a:r>
              <a:rPr lang="en-GB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forgive us our sin.</a:t>
            </a:r>
          </a:p>
          <a:p>
            <a:endParaRPr lang="en-GB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4_thepatriarc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1</cp:revision>
  <dcterms:created xsi:type="dcterms:W3CDTF">2014-06-14T16:34:29Z</dcterms:created>
  <dcterms:modified xsi:type="dcterms:W3CDTF">2014-06-14T16:38:38Z</dcterms:modified>
</cp:coreProperties>
</file>