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4" r:id="rId2"/>
    <p:sldId id="282" r:id="rId3"/>
    <p:sldId id="28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1F0576B-A093-4BEF-AAAC-D1A4BF05FA40}" type="datetimeFigureOut">
              <a:rPr lang="en-US"/>
              <a:pPr>
                <a:defRPr/>
              </a:pPr>
              <a:t>6/14/2014</a:t>
            </a:fld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AF3B171-3D28-4796-BADA-8E3691641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FA314-D2B3-4183-A6FA-2701252AFE51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ADAEF-DCE2-4F08-AF97-489A7B97EE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0CA0-9687-4FB6-8941-8E2146021BD5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D2273-6B1F-424B-9AE8-D5510BC7DC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3B5E8-6D19-4480-BBEA-48B8AAE60CED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B707-E085-41FF-BC53-6E036434ED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46E4E-AE2B-4065-8661-E60273C0C4A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2B1AF-823D-4493-BCD2-9860D38EF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081FC-91A5-4A03-B2F0-4D088906F5F2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E1E37-FA86-4DAB-A1C2-267E3929CD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DEFF7-08D8-47A8-92B4-922F0AF9836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73443-89F9-4D8A-A27C-91C83C7724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9D784-441E-4E2D-B069-F72E3B5D1E0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9ECF6-890C-428C-AABA-1ABFCDF674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4A496-1A7A-4CAF-B8CA-BD617A7B6A43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3C5D4-62DA-497F-899A-BE76F461A0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2DDF-0988-474F-A2EC-3FA4F370C7EE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6C1E8-874A-45AB-8568-A996EA4EA9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0DF3C-B0F2-41E4-91B3-0A87926D676A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DB81E-D0E4-4EE1-95E4-E129B58EA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08072-B2C8-44AF-9D48-894485DB9D72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579F6-10D3-4444-85AA-8227FBEAD5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7124C-2B6D-4210-9940-E6C5526B7B9B}" type="datetimeFigureOut">
              <a:rPr lang="en-GB"/>
              <a:pPr>
                <a:defRPr/>
              </a:pPr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D0861A-0A56-4334-BC07-6676443F82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ontent Placeholder 6" descr="MarineLakeP10003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636125" cy="6858000"/>
          </a:xfrm>
        </p:spPr>
      </p:pic>
      <p:sp>
        <p:nvSpPr>
          <p:cNvPr id="6" name="TextBox 5"/>
          <p:cNvSpPr txBox="1"/>
          <p:nvPr/>
        </p:nvSpPr>
        <p:spPr>
          <a:xfrm>
            <a:off x="357188" y="0"/>
            <a:ext cx="8572500" cy="44012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+mn-lt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 smtClean="0">
                <a:solidFill>
                  <a:schemeClr val="bg1"/>
                </a:solidFill>
              </a:rPr>
              <a:t>Let us return to the Lord our God and say to him</a:t>
            </a:r>
            <a:r>
              <a:rPr lang="en-GB" sz="2800" b="1" dirty="0" smtClean="0">
                <a:solidFill>
                  <a:schemeClr val="bg1"/>
                </a:solidFill>
              </a:rPr>
              <a:t>: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Father</a:t>
            </a: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we have sinned against heaven and against you.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We are not worthy to be called your children.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We turn to you again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MarineLakeP10003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636125" cy="6858000"/>
          </a:xfrm>
        </p:spPr>
      </p:pic>
      <p:sp>
        <p:nvSpPr>
          <p:cNvPr id="6" name="TextBox 5"/>
          <p:cNvSpPr txBox="1"/>
          <p:nvPr/>
        </p:nvSpPr>
        <p:spPr>
          <a:xfrm>
            <a:off x="357188" y="0"/>
            <a:ext cx="8572500" cy="4211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dirty="0">
              <a:solidFill>
                <a:schemeClr val="bg1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GB" dirty="0">
                <a:solidFill>
                  <a:schemeClr val="bg1"/>
                </a:solidFill>
                <a:latin typeface="Calibri" pitchFamily="34" charset="0"/>
              </a:rPr>
              <a:t> </a:t>
            </a:r>
          </a:p>
          <a:p>
            <a:pPr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  <a:t>Have mercy on us,</a:t>
            </a:r>
          </a:p>
          <a:p>
            <a:pPr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  <a:t>bring us back to yourself as those who were once dead </a:t>
            </a:r>
          </a:p>
          <a:p>
            <a:pPr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  <a:t>but now have life through </a:t>
            </a:r>
            <a:b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</a:b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  <a:t>Christ our Lord.</a:t>
            </a:r>
          </a:p>
          <a:p>
            <a:pPr>
              <a:defRPr/>
            </a:pPr>
            <a:r>
              <a:rPr lang="en-GB" sz="3600" b="1" dirty="0">
                <a:solidFill>
                  <a:srgbClr val="FFFF00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Tahoma" charset="0"/>
              </a:rPr>
              <a:t>Amen</a:t>
            </a:r>
          </a:p>
          <a:p>
            <a:pPr>
              <a:defRPr/>
            </a:pPr>
            <a:endParaRPr lang="en-GB" dirty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6" descr="MarineLakeP100031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63612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</TotalTime>
  <Words>0</Words>
  <Application>Microsoft Office PowerPoint</Application>
  <PresentationFormat>On-screen Show (4:3)</PresentationFormat>
  <Paragraphs>11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The University of Liverpool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qq73</dc:creator>
  <cp:lastModifiedBy>Sam</cp:lastModifiedBy>
  <cp:revision>44</cp:revision>
  <dcterms:created xsi:type="dcterms:W3CDTF">2010-07-24T11:22:55Z</dcterms:created>
  <dcterms:modified xsi:type="dcterms:W3CDTF">2014-06-14T19:46:40Z</dcterms:modified>
</cp:coreProperties>
</file>