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FB2C3-DFF7-40F6-A395-7382CD4C9D1D}" type="datetimeFigureOut">
              <a:rPr lang="en-GB" smtClean="0"/>
              <a:pPr/>
              <a:t>14/06/2014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E4F86-4541-44D5-9FAD-B4F46595B4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089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470589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    </a:t>
            </a:r>
            <a:r>
              <a:rPr lang="en-GB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Come, let us return to the Lord and say:</a:t>
            </a:r>
          </a:p>
          <a:p>
            <a:r>
              <a:rPr lang="en-GB" dirty="0" smtClean="0"/>
              <a:t>     </a:t>
            </a:r>
          </a:p>
          <a:p>
            <a:r>
              <a:rPr lang="en-GB" sz="32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All</a:t>
            </a:r>
            <a:r>
              <a:rPr lang="en-GB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   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Lord our God,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in our sin we have avoided your call.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Our love for you is like a morning cloud,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like the dew that goes away early.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Have mercy on us;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deliver us from judgement;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bind up our wounds and revive us;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 in Jesus Christ our Lord.          </a:t>
            </a:r>
          </a:p>
          <a:p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  </a:t>
            </a:r>
            <a:r>
              <a:rPr lang="en-GB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32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Amen</a:t>
            </a:r>
            <a:r>
              <a:rPr lang="en-GB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089bo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</dc:creator>
  <cp:lastModifiedBy>Sam</cp:lastModifiedBy>
  <cp:revision>12</cp:revision>
  <dcterms:created xsi:type="dcterms:W3CDTF">2014-06-12T15:36:21Z</dcterms:created>
  <dcterms:modified xsi:type="dcterms:W3CDTF">2014-06-14T19:58:54Z</dcterms:modified>
</cp:coreProperties>
</file>