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09Balcony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God our Father,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 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we come to you in sorrow for our sins.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For turning away from you,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and ignoring your will for our lives;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Father, forgive us: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save us and help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09Balcony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3529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behaving just as we wish,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without thinking of you;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Father, forgive us: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save us and help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09Balcony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3529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/>
              <a:t>    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failing you by what we do,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and think and say;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Father, forgive us: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save us and help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09Balcony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/>
              <a:t>       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 letting ourselves be drawn away from you by temptations in the world about us;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Father, forgive us: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save us and help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09Balcony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3529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/>
              <a:t>       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living as if we were ashamed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to belong to your Son;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Father, forgive us:</a:t>
            </a:r>
          </a:p>
          <a:p>
            <a:r>
              <a:rPr lang="en-GB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save us and help us.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Sam</cp:lastModifiedBy>
  <cp:revision>11</cp:revision>
  <dcterms:created xsi:type="dcterms:W3CDTF">2014-06-12T15:36:21Z</dcterms:created>
  <dcterms:modified xsi:type="dcterms:W3CDTF">2014-06-14T19:49:13Z</dcterms:modified>
</cp:coreProperties>
</file>