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FB2C3-DFF7-40F6-A395-7382CD4C9D1D}" type="datetimeFigureOut">
              <a:rPr lang="en-GB" smtClean="0"/>
              <a:pPr/>
              <a:t>14/06/2014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E4F86-4541-44D5-9FAD-B4F46595B49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102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88640"/>
            <a:ext cx="9105378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28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GB" sz="28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GB" sz="3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</a:t>
            </a: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God our Father,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long-suffering, full of grace and truth,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you create us from nothing and give us life.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You give your faithful people </a:t>
            </a:r>
            <a:b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new life in the water of baptism.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You do not turn your face from us,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nor cast us aside.</a:t>
            </a:r>
          </a:p>
          <a:p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102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88640"/>
            <a:ext cx="7673896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</a:t>
            </a:r>
          </a:p>
          <a:p>
            <a:endParaRPr lang="en-GB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confess that we have sinned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against you and our neighbour.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We have wounded your love </a:t>
            </a:r>
            <a:b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and marred your image in us.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Restore us for the sake of your Son,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and bring us to heavenly joy,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in Jesus Christ our Lord.  </a:t>
            </a:r>
          </a:p>
          <a:p>
            <a:r>
              <a:rPr lang="en-GB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   Amen.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1020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</dc:creator>
  <cp:lastModifiedBy>Sam</cp:lastModifiedBy>
  <cp:revision>10</cp:revision>
  <dcterms:created xsi:type="dcterms:W3CDTF">2014-06-12T15:36:21Z</dcterms:created>
  <dcterms:modified xsi:type="dcterms:W3CDTF">2014-06-14T19:52:18Z</dcterms:modified>
</cp:coreProperties>
</file>