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1010122Kok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Almighty and most merciful Father,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have wandered and strayed from     your ways like lost sheep.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have followed too much the devices and desires of our own hearts.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We have offended against your holy laws.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1010122Kok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  We have left undone those things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that we ought to have done;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we have done those things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that we ought not to have done;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and there is no health in us.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But you, O Lord, have mercy upon us sinners.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1010122Kok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 Spare those who confess their faults.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Restore those who are penitent,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according to your promises 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declared to mankind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    in Christ Jesus our Lord.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1010122Kok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     And grant, O most merciful Father, for his sake,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that we may live a disciplined, righteous and godly life,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to the glory of your holy name.  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Amen.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1010122Kokk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6</cp:revision>
  <dcterms:created xsi:type="dcterms:W3CDTF">2014-06-12T15:36:21Z</dcterms:created>
  <dcterms:modified xsi:type="dcterms:W3CDTF">2014-06-14T16:09:18Z</dcterms:modified>
</cp:coreProperties>
</file>