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1010075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Almighty God,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Father of our Lord Jesus Christ,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maker of all things, judge of all people,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acknowledge and confess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   the grievous sins and wickedness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which we have so often committed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by thought, word and deed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against your divine majesty,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provoking most justly your anger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   and indignation against us.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1010075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earnestly repent,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are deeply sorry for these our wrongdoings;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the memory of them weighs us down,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the burden of them is too great for us to bear.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1010075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Have mercy upon us,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 mercy upon us, most merciful Father,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your Son our Lord Jesus Christ's sake,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forgive us all that is past;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grant that from this time onwards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may always serve and please you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   in newness of life,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honour and glory of your name,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 Jesus Christ our Lord.  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Amen.</a:t>
            </a:r>
          </a:p>
          <a:p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1010075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5</cp:revision>
  <dcterms:created xsi:type="dcterms:W3CDTF">2014-06-12T15:36:21Z</dcterms:created>
  <dcterms:modified xsi:type="dcterms:W3CDTF">2014-06-14T16:09:59Z</dcterms:modified>
</cp:coreProperties>
</file>