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10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Those born of women have but a short time to live.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We have our fill of sorrow.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We blossom like a flower and wither away.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We slip away like a shadow and do not stay.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God,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strong,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immortal,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have mercy upon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10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In the midst of life we are in death;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where can we turn for help?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Only to you, Lord,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who are justly angered by our sins.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God,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strong,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immortal,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have mercy upon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10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   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Shut not your ears to our prayers,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but spare us, O Lord.</a:t>
            </a:r>
          </a:p>
          <a:p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God,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strong,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immortal,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have mercy upon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10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   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You know the secrets of our hearts;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forgive us our sins.</a:t>
            </a:r>
          </a:p>
          <a:p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God,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strong,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immortal,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have mercy upon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10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82089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   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Eternal and merciful judge,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both in life and when we come to die,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    let us not fall away from you.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God,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mighty,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holy and merciful Saviour,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do not abandon us </a:t>
            </a:r>
            <a:b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to the bitterness of eternal death.</a:t>
            </a:r>
          </a:p>
          <a:p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10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11</cp:revision>
  <dcterms:created xsi:type="dcterms:W3CDTF">2014-06-12T15:36:21Z</dcterms:created>
  <dcterms:modified xsi:type="dcterms:W3CDTF">2014-06-14T19:51:49Z</dcterms:modified>
</cp:coreProperties>
</file>