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1010094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Almighty God,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long-suffering and of great goodness: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I confess to you,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I confess with my whole heart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my neglect and forgetfulness of your 			commandments,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1010094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 wrong doing, thinking, and speaking;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the hurts I have done to others,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the good I have left undone.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1010094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O God, forgive me, for I have sinned against you;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raise me to newness of life;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through Jesus Christ our Lord.  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							Amen.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1010094Pot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7</cp:revision>
  <dcterms:created xsi:type="dcterms:W3CDTF">2014-06-12T15:36:21Z</dcterms:created>
  <dcterms:modified xsi:type="dcterms:W3CDTF">2014-06-14T16:08:51Z</dcterms:modified>
</cp:coreProperties>
</file>