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P10001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260648"/>
            <a:ext cx="828092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All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My God, for love of you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I desire to hate and forsake all sins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by which I have ever displeased you;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and I resolve by the help of your grace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to commit them no more;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and to avoid all opportunities of sin.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</a:t>
            </a:r>
            <a:b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Help me to do this,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through Jesus Christ our Lord.  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Amen.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P10001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</dc:creator>
  <cp:lastModifiedBy>Sam</cp:lastModifiedBy>
  <cp:revision>4</cp:revision>
  <dcterms:created xsi:type="dcterms:W3CDTF">2014-06-12T15:36:21Z</dcterms:created>
  <dcterms:modified xsi:type="dcterms:W3CDTF">2014-06-14T16:10:43Z</dcterms:modified>
</cp:coreProperties>
</file>