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"/>
  </p:notesMasterIdLst>
  <p:sldIdLst>
    <p:sldId id="271" r:id="rId2"/>
    <p:sldId id="301" r:id="rId3"/>
    <p:sldId id="300" r:id="rId4"/>
    <p:sldId id="302" r:id="rId5"/>
    <p:sldId id="273" r:id="rId6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Arial" charset="0"/>
              </a:defRPr>
            </a:lvl1pPr>
          </a:lstStyle>
          <a:p>
            <a:pPr>
              <a:defRPr/>
            </a:pPr>
            <a:fld id="{0A00F6F7-4B3A-41D9-A063-B40FDBAB2B9E}" type="datetimeFigureOut">
              <a:rPr lang="en-US"/>
              <a:pPr>
                <a:defRPr/>
              </a:pPr>
              <a:t>6/14/2014</a:t>
            </a:fld>
            <a:endParaRPr lang="en-US"/>
          </a:p>
        </p:txBody>
      </p:sp>
      <p:sp>
        <p:nvSpPr>
          <p:cNvPr id="6148" name="Rectangle 4"/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98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4199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99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Arial" charset="0"/>
              </a:defRPr>
            </a:lvl1pPr>
          </a:lstStyle>
          <a:p>
            <a:pPr>
              <a:defRPr/>
            </a:pPr>
            <a:fld id="{8903E8BA-8417-4E97-9466-B475CCF7C3F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B12F70-8C9C-411C-8770-36B34B8C8AF3}" type="datetimeFigureOut">
              <a:rPr lang="en-GB"/>
              <a:pPr>
                <a:defRPr/>
              </a:pPr>
              <a:t>14/06/2014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08AA3A-53AD-454E-90CB-1DE3BF541561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245BA5-8778-4014-9C40-8D07FBB2516D}" type="datetimeFigureOut">
              <a:rPr lang="en-GB"/>
              <a:pPr>
                <a:defRPr/>
              </a:pPr>
              <a:t>14/06/2014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A0BF5D-3F82-4714-B3F9-046A7DD475F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F6528D-C80B-48F5-8755-4DF93F15A0A0}" type="datetimeFigureOut">
              <a:rPr lang="en-GB"/>
              <a:pPr>
                <a:defRPr/>
              </a:pPr>
              <a:t>14/06/2014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EC0D95-45DE-4973-9063-9A13C6648DE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82F944-ED59-4A17-8686-075ED17E5575}" type="datetimeFigureOut">
              <a:rPr lang="en-GB"/>
              <a:pPr>
                <a:defRPr/>
              </a:pPr>
              <a:t>14/06/2014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F01F68-CA8A-4B53-B523-E49B50E5468C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589182-7A7C-4FC3-A37F-FD0F87628FDA}" type="datetimeFigureOut">
              <a:rPr lang="en-GB"/>
              <a:pPr>
                <a:defRPr/>
              </a:pPr>
              <a:t>14/06/2014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23DC35-118D-47CE-B953-91AEEC073668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D932A3-FB3E-412B-BC8E-9826D8E89B4B}" type="datetimeFigureOut">
              <a:rPr lang="en-GB"/>
              <a:pPr>
                <a:defRPr/>
              </a:pPr>
              <a:t>14/06/2014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890843-1C4B-4E31-8A06-701772B50A53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6A2223-E040-4D72-B5BB-703FF384B780}" type="datetimeFigureOut">
              <a:rPr lang="en-GB"/>
              <a:pPr>
                <a:defRPr/>
              </a:pPr>
              <a:t>14/06/2014</a:t>
            </a:fld>
            <a:endParaRPr lang="en-GB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18D824-6EE4-4465-9AA5-799DC6D0460E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EBD9EB-4DA6-4492-825C-C613D5F1E9C0}" type="datetimeFigureOut">
              <a:rPr lang="en-GB"/>
              <a:pPr>
                <a:defRPr/>
              </a:pPr>
              <a:t>14/06/2014</a:t>
            </a:fld>
            <a:endParaRPr lang="en-GB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E74B35-9B45-4693-A129-E270BADC45D3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FA84A3-8E00-495A-B726-C5F0B984EC35}" type="datetimeFigureOut">
              <a:rPr lang="en-GB"/>
              <a:pPr>
                <a:defRPr/>
              </a:pPr>
              <a:t>14/06/2014</a:t>
            </a:fld>
            <a:endParaRPr lang="en-GB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B9095E-8E0F-45B4-B47E-2C74229A2009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8D0F65-7DE7-423A-A5C4-90F3F74028EF}" type="datetimeFigureOut">
              <a:rPr lang="en-GB"/>
              <a:pPr>
                <a:defRPr/>
              </a:pPr>
              <a:t>14/06/2014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CAED1D-A081-44DA-AF51-79A02C1958D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5B9B96-9A80-4739-A4DA-573186135823}" type="datetimeFigureOut">
              <a:rPr lang="en-GB"/>
              <a:pPr>
                <a:defRPr/>
              </a:pPr>
              <a:t>14/06/2014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8CE837-EFC4-43C7-AB74-6437D26E15C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GB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1EAB7FDE-855B-48CE-93E7-8DF71BAE7D6D}" type="datetimeFigureOut">
              <a:rPr lang="en-GB"/>
              <a:pPr>
                <a:defRPr/>
              </a:pPr>
              <a:t>14/06/2014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D17F2820-4EB6-48FE-997F-0856B8679F8C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5" descr="HilbreClouds1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763"/>
            <a:ext cx="9144000" cy="684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755650" y="260350"/>
            <a:ext cx="7416800" cy="38481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b="1" u="sng" dirty="0">
                <a:solidFill>
                  <a:schemeClr val="bg1"/>
                </a:solidFill>
                <a:latin typeface="+mn-lt"/>
              </a:rPr>
              <a:t>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cs typeface="Tahoma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Do you believe and trust in God the Father,</a:t>
            </a:r>
            <a:br>
              <a:rPr lang="en-GB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</a:br>
            <a:r>
              <a:rPr lang="en-GB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source of all being and life,</a:t>
            </a:r>
            <a:br>
              <a:rPr lang="en-GB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</a:br>
            <a:r>
              <a:rPr lang="en-GB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the one for whom we exist?</a:t>
            </a:r>
            <a:r>
              <a:rPr lang="en-GB" sz="3600" dirty="0">
                <a:latin typeface="Tahoma" pitchFamily="34" charset="0"/>
                <a:cs typeface="Tahoma" pitchFamily="34" charset="0"/>
              </a:rPr>
              <a:t/>
            </a:r>
            <a:br>
              <a:rPr lang="en-GB" sz="3600" dirty="0">
                <a:latin typeface="Tahoma" pitchFamily="34" charset="0"/>
                <a:cs typeface="Tahoma" pitchFamily="34" charset="0"/>
              </a:rPr>
            </a:br>
            <a:r>
              <a:rPr lang="en-GB" sz="3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I believe and trust in him.</a:t>
            </a:r>
            <a:endParaRPr lang="en-GB" sz="36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cs typeface="Tahoma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5" descr="HilbreClouds1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763"/>
            <a:ext cx="9144000" cy="684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755650" y="260350"/>
            <a:ext cx="7416800" cy="38481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b="1" u="sng" dirty="0">
                <a:solidFill>
                  <a:schemeClr val="bg1"/>
                </a:solidFill>
                <a:latin typeface="+mn-lt"/>
              </a:rPr>
              <a:t>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cs typeface="Tahoma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Do you believe and trust in God the Son,   </a:t>
            </a:r>
            <a:br>
              <a:rPr lang="en-GB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</a:br>
            <a:r>
              <a:rPr lang="en-GB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who took our human nature,</a:t>
            </a:r>
            <a:br>
              <a:rPr lang="en-GB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</a:br>
            <a:r>
              <a:rPr lang="en-GB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died for us and rose again?</a:t>
            </a:r>
            <a:r>
              <a:rPr lang="en-GB" sz="3600" dirty="0">
                <a:latin typeface="Tahoma" pitchFamily="34" charset="0"/>
                <a:cs typeface="Tahoma" pitchFamily="34" charset="0"/>
              </a:rPr>
              <a:t/>
            </a:r>
            <a:br>
              <a:rPr lang="en-GB" sz="3600" dirty="0">
                <a:latin typeface="Tahoma" pitchFamily="34" charset="0"/>
                <a:cs typeface="Tahoma" pitchFamily="34" charset="0"/>
              </a:rPr>
            </a:br>
            <a:r>
              <a:rPr lang="en-GB" sz="3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I believe and trust in him.</a:t>
            </a:r>
            <a:endParaRPr lang="en-GB" sz="36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cs typeface="Tahoma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5" descr="HilbreClouds1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763"/>
            <a:ext cx="9144000" cy="684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755650" y="260350"/>
            <a:ext cx="7416800" cy="44005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b="1" u="sng" dirty="0">
                <a:solidFill>
                  <a:schemeClr val="bg1"/>
                </a:solidFill>
                <a:latin typeface="+mn-lt"/>
              </a:rPr>
              <a:t>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cs typeface="Tahoma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Do you believe and trust in God the Holy Spirit,   </a:t>
            </a:r>
            <a:br>
              <a:rPr lang="en-GB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</a:br>
            <a:r>
              <a:rPr lang="en-GB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who gives life to the People of God</a:t>
            </a:r>
            <a:br>
              <a:rPr lang="en-GB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</a:br>
            <a:r>
              <a:rPr lang="en-GB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and makes Christ known in the world?</a:t>
            </a:r>
            <a:r>
              <a:rPr lang="en-GB" sz="3600" dirty="0">
                <a:latin typeface="Tahoma" pitchFamily="34" charset="0"/>
                <a:cs typeface="Tahoma" pitchFamily="34" charset="0"/>
              </a:rPr>
              <a:t/>
            </a:r>
            <a:br>
              <a:rPr lang="en-GB" sz="3600" dirty="0">
                <a:latin typeface="Tahoma" pitchFamily="34" charset="0"/>
                <a:cs typeface="Tahoma" pitchFamily="34" charset="0"/>
              </a:rPr>
            </a:br>
            <a:r>
              <a:rPr lang="en-GB" sz="3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I believe and trust in him.</a:t>
            </a:r>
            <a:endParaRPr lang="en-GB" sz="36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cs typeface="Tahoma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5" descr="HilbreClouds1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763"/>
            <a:ext cx="9144000" cy="684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755650" y="260350"/>
            <a:ext cx="7416800" cy="440120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b="1" u="sng" dirty="0">
                <a:solidFill>
                  <a:schemeClr val="bg1"/>
                </a:solidFill>
                <a:latin typeface="+mn-lt"/>
              </a:rPr>
              <a:t>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cs typeface="Tahoma" pitchFamily="34" charset="0"/>
            </a:endParaRPr>
          </a:p>
          <a:p>
            <a:r>
              <a:rPr lang="en-GB" sz="3600" dirty="0">
                <a:solidFill>
                  <a:schemeClr val="bg1"/>
                </a:solidFill>
              </a:rPr>
              <a:t>This is the faith of the Church.</a:t>
            </a:r>
          </a:p>
          <a:p>
            <a:r>
              <a:rPr lang="en-GB" sz="3600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All</a:t>
            </a:r>
            <a:r>
              <a:rPr lang="en-GB" sz="36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  </a:t>
            </a:r>
            <a:r>
              <a:rPr lang="en-GB" sz="3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This is our faith.</a:t>
            </a:r>
            <a:endParaRPr lang="en-GB" sz="36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GB" sz="36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   </a:t>
            </a:r>
            <a:r>
              <a:rPr lang="en-GB" sz="3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We believe and trust in one God,</a:t>
            </a:r>
            <a:endParaRPr lang="en-GB" sz="36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GB" sz="36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   </a:t>
            </a:r>
            <a:r>
              <a:rPr lang="en-GB" sz="3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Father, Son and Holy Spirit. </a:t>
            </a:r>
            <a:br>
              <a:rPr lang="en-GB" sz="3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GB" sz="3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Amen.</a:t>
            </a:r>
            <a:endParaRPr lang="en-GB" sz="36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5" descr="HilbreClouds1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763"/>
            <a:ext cx="9144000" cy="684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627</TotalTime>
  <Words>44</Words>
  <Application>Microsoft Office PowerPoint</Application>
  <PresentationFormat>On-screen Show (4:3)</PresentationFormat>
  <Paragraphs>15</Paragraphs>
  <Slides>5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Arial</vt:lpstr>
      <vt:lpstr>Calibri</vt:lpstr>
      <vt:lpstr>Tahoma</vt:lpstr>
      <vt:lpstr>Office Theme</vt:lpstr>
      <vt:lpstr>Slide 1</vt:lpstr>
      <vt:lpstr>Slide 2</vt:lpstr>
      <vt:lpstr>Slide 3</vt:lpstr>
      <vt:lpstr>Slide 4</vt:lpstr>
      <vt:lpstr>Slide 5</vt:lpstr>
    </vt:vector>
  </TitlesOfParts>
  <Company>The University of Liverpool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qq73</dc:creator>
  <cp:lastModifiedBy>Sam</cp:lastModifiedBy>
  <cp:revision>43</cp:revision>
  <dcterms:created xsi:type="dcterms:W3CDTF">2010-07-24T11:22:55Z</dcterms:created>
  <dcterms:modified xsi:type="dcterms:W3CDTF">2014-06-14T16:41:56Z</dcterms:modified>
</cp:coreProperties>
</file>