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5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P10001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476672"/>
            <a:ext cx="828092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We proclaim the Church's faith in Jesus Christ.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   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All</a:t>
            </a: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  </a:t>
            </a:r>
            <a:r>
              <a:rPr kumimoji="0" lang="en-GB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We believe and declare that our Lord Jesus Christ,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kumimoji="0" lang="en-GB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Son of God, is both divine and human.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   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 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P10001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476672"/>
            <a:ext cx="828092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God, of the being of the Father,</a:t>
            </a:r>
            <a:endParaRPr lang="en-GB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   the only Son from before time began;</a:t>
            </a:r>
            <a:endParaRPr lang="en-GB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   human from the being of his mother, born in the world;</a:t>
            </a:r>
            <a:endParaRPr lang="en-GB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i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All</a:t>
            </a:r>
            <a:r>
              <a:rPr lang="en-GB" sz="28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  </a:t>
            </a:r>
            <a:r>
              <a:rPr lang="en-GB" sz="28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fully God and fully human;</a:t>
            </a:r>
            <a:endParaRPr lang="en-GB" sz="2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28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human in both mind and body.</a:t>
            </a:r>
            <a:endParaRPr lang="en-GB" sz="2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 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P10001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1123002"/>
            <a:ext cx="828092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As God he is equal to the Father,</a:t>
            </a:r>
            <a:endParaRPr lang="en-GB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   as human he is less than the Father.</a:t>
            </a:r>
            <a:endParaRPr lang="en-GB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i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All</a:t>
            </a:r>
            <a:r>
              <a:rPr lang="en-GB" sz="28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  </a:t>
            </a:r>
            <a:r>
              <a:rPr lang="en-GB" sz="28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Although he is both divine and human</a:t>
            </a:r>
            <a:endParaRPr lang="en-GB" sz="2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28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he is not two beings but one Christ.</a:t>
            </a:r>
            <a:endParaRPr lang="en-GB" sz="2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P10001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907559"/>
            <a:ext cx="82809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One, not by turning God into flesh,</a:t>
            </a:r>
            <a:endParaRPr lang="en-GB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   but by taking humanity into God;</a:t>
            </a:r>
            <a:endParaRPr lang="en-GB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i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All</a:t>
            </a:r>
            <a:r>
              <a:rPr lang="en-GB" sz="28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  </a:t>
            </a:r>
            <a:r>
              <a:rPr lang="en-GB" sz="28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truly one, not by mixing humanity with Godhead,</a:t>
            </a:r>
            <a:endParaRPr lang="en-GB" sz="2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28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but by being one person.</a:t>
            </a:r>
            <a:endParaRPr lang="en-GB" sz="2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P10001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476672"/>
            <a:ext cx="828092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For as mind and body form one human being</a:t>
            </a:r>
            <a:endParaRPr lang="en-GB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   so the one Christ is both divine and human.</a:t>
            </a:r>
            <a:endParaRPr lang="en-GB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i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All</a:t>
            </a:r>
            <a:r>
              <a:rPr lang="en-GB" sz="28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  </a:t>
            </a:r>
            <a:r>
              <a:rPr lang="en-GB" sz="28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The Word became flesh and lived among us;</a:t>
            </a:r>
            <a:endParaRPr lang="en-GB" sz="2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28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we have seen his glory,</a:t>
            </a:r>
            <a:endParaRPr lang="en-GB" sz="2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28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the glory of the only Son from the Father,</a:t>
            </a:r>
            <a:endParaRPr lang="en-GB" sz="2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28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full of grace and truth.</a:t>
            </a:r>
            <a:r>
              <a:rPr lang="en-GB" sz="28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</a:t>
            </a:r>
            <a:endParaRPr lang="en-GB" sz="2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P10001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5229461"/>
            <a:ext cx="82809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   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       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      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       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 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2809</TotalTime>
  <Words>48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Sam</dc:creator>
  <cp:lastModifiedBy>Sam</cp:lastModifiedBy>
  <cp:revision>3</cp:revision>
  <dcterms:created xsi:type="dcterms:W3CDTF">2014-06-12T15:36:21Z</dcterms:created>
  <dcterms:modified xsi:type="dcterms:W3CDTF">2014-06-14T15:59:04Z</dcterms:modified>
</cp:coreProperties>
</file>