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10002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476672"/>
            <a:ext cx="799288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All</a:t>
            </a:r>
            <a:r>
              <a:rPr kumimoji="0" lang="en-GB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  </a:t>
            </a: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We believe in God the Father,</a:t>
            </a: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God almighty, by whose plan</a:t>
            </a: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earth and heaven sprang to being,</a:t>
            </a: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all created things began.</a:t>
            </a: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We believe in Christ the Saviour,</a:t>
            </a: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Son of God in human frame,</a:t>
            </a: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virgin-born, the child of Mary</a:t>
            </a: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upon whom the Spirit came.</a:t>
            </a: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   </a:t>
            </a: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 </a:t>
            </a: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10002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476672"/>
            <a:ext cx="799288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Christ, who on the cross forsaken,</a:t>
            </a:r>
            <a:endParaRPr lang="en-GB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like a lamb to slaughter led,</a:t>
            </a:r>
            <a:endParaRPr lang="en-GB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suffered under Pontius Pilate,</a:t>
            </a:r>
            <a:endParaRPr lang="en-GB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he descended to the dead.</a:t>
            </a:r>
            <a:endParaRPr lang="en-GB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We believe in Jesus risen,</a:t>
            </a:r>
            <a:endParaRPr lang="en-GB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heaven's king to rule and reign,</a:t>
            </a:r>
            <a:endParaRPr lang="en-GB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to the Father's side ascended</a:t>
            </a:r>
            <a:endParaRPr lang="en-GB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till as judge he comes again.</a:t>
            </a:r>
            <a:endParaRPr lang="en-GB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 </a:t>
            </a: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10002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476672"/>
            <a:ext cx="799288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We believe in God the Spirit;</a:t>
            </a:r>
            <a:endParaRPr lang="en-GB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in one Church, below, above:</a:t>
            </a:r>
            <a:endParaRPr lang="en-GB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saints of God in one communion,</a:t>
            </a:r>
            <a:endParaRPr lang="en-GB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one in holiness and love.</a:t>
            </a:r>
            <a:endParaRPr lang="en-GB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So by faith, our sins forgiven,</a:t>
            </a:r>
            <a:endParaRPr lang="en-GB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Christ our Saviour, Lord and friend,</a:t>
            </a:r>
            <a:endParaRPr lang="en-GB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we shall rise with him in glory</a:t>
            </a:r>
            <a:endParaRPr lang="en-GB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   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to the life that knows no end.</a:t>
            </a:r>
            <a:endParaRPr lang="en-GB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 </a:t>
            </a: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10002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-63787"/>
            <a:ext cx="79928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       </a:t>
            </a: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Sam</dc:creator>
  <cp:lastModifiedBy>Sam</cp:lastModifiedBy>
  <cp:revision>2</cp:revision>
  <dcterms:created xsi:type="dcterms:W3CDTF">2014-06-12T15:36:21Z</dcterms:created>
  <dcterms:modified xsi:type="dcterms:W3CDTF">2014-06-14T15:58:39Z</dcterms:modified>
</cp:coreProperties>
</file>