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80" r:id="rId3"/>
    <p:sldId id="26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77FAD0-CDB3-411F-B7A9-33C6DB75554D}" type="datetimeFigureOut">
              <a:rPr lang="en-US"/>
              <a:pPr>
                <a:defRPr/>
              </a:pPr>
              <a:t>10-Jun-18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705E8F-9813-444C-888C-6C23120B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0C54-7C31-4E39-86C5-9548D6F6D44C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6D64-D8E1-4D3F-ACB5-C77522451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48C0-DB4C-47D5-9DDE-96596059DA5C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566E-9A9A-485A-B766-532187D3D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B8E8-1F2F-4116-A7A1-F2BE4738850C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B39E-BF40-4331-B253-CB3CD9AE4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E258-4F60-47A7-BCC4-003BF1BA1A06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7C80-70ED-455D-BF82-5FCE55CAA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E021-41D1-4D87-95B8-FB9E3A52F05C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051C-C9B7-4585-8C0D-D432BD73C0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696F-AD6C-4C37-B163-48451F71B190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A4CF-06BF-476B-A946-6A6280E5D4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E7BA-63B4-4F2B-BDFC-A8E0A4BA739B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134B-9DF1-4EDE-A0AA-9BEEFE1D9C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D372-33D3-49BA-A557-34849369DA48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CB04-C086-4060-A4C2-1379F756E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E758-D1CA-4F54-B313-5E3B0C7DE53C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4DC2-E5E7-4DC2-956A-775FBB7DF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BE64-9B48-457A-9D4A-5B9B3106C119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C573-FCBF-471C-A205-23667F10D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6C76-E516-40DE-AF38-D14E0B2AB3A0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413E-A18B-442E-9150-3787B0F430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3AD92-54E6-4CB9-AFDF-8235752889C8}" type="datetimeFigureOut">
              <a:rPr lang="en-GB"/>
              <a:pPr>
                <a:defRPr/>
              </a:pPr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4322D-553A-44FB-B40E-3E2CE492D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1010074Potam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32656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Let us affirm our faith in Jesus Christ the Son of God.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 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  Though he was divine,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he did not cling to equality with God,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but made himself nothing.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Taking the form of a slave,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he was born in human likeness.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He humbled himself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and was obedient to death,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even the death of the cross.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1010074Potam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194430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Therefore God has raised him on high,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and given him the name above every name: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that at the name of Jesus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every knee should bow,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and every voice proclaim that </a:t>
            </a:r>
            <a:b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Jesus Christ is Lord,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to the glory of God the Father.           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Amen</a:t>
            </a:r>
            <a:r>
              <a:rPr lang="en-GB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5123" name="Content Placeholder 3" descr="S8050118_Potam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24975" cy="12425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21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qq73</dc:creator>
  <cp:lastModifiedBy>Sam</cp:lastModifiedBy>
  <cp:revision>45</cp:revision>
  <dcterms:created xsi:type="dcterms:W3CDTF">2010-07-24T11:22:55Z</dcterms:created>
  <dcterms:modified xsi:type="dcterms:W3CDTF">2018-06-10T06:54:14Z</dcterms:modified>
</cp:coreProperties>
</file>