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CE53AAA-71CD-4AC1-B18C-4D83443EF1C9}" type="datetimeFigureOut">
              <a:rPr lang="en-US"/>
              <a:pPr>
                <a:defRPr/>
              </a:pPr>
              <a:t>6/14/2014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C7AD2AC-82C4-493E-AF2E-D2AC52E15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AEFD4-2260-4D35-A583-8309A0B60CDC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D187D-A7C3-409E-85AF-7C89CBCB1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9F9E7-1C2A-42CC-BEFA-7EF260F353CF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ACE5-C980-4229-90CF-36BE786B13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6FC7-CFE0-4E05-B526-E82893468CFC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0BAE2-64C9-41D5-B7A1-C7B8F0DD78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EBDC0-E830-4243-A52F-82C3C8F76E7D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CBA11-3533-4FFF-B42D-8A95D7EA35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3E2A5-83E9-44BF-A55E-06DE46E93CE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B3787-B508-41B8-91D1-F37F71215B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25D87-2435-41FA-921D-69C9819CD015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5F2B-96B4-4261-9534-5BF595689A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B5767-4294-4AC9-A66A-970AEDBF26A9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C081-C2BE-40B9-A76A-F226DB9CDF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8CB7-5541-4AF5-8DC7-CDB105EDE3B2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1C12-1916-4F3B-A4CD-7114BC2DCD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BC3FD-1E18-4391-9DBF-117335D66F23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4E536-78D6-403B-9BFD-E72CD97D85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48C51-9275-432E-AAAB-BB0B4935C5F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72A72-CEFE-4995-A283-B1797DA7D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B98FE-4D0C-47B2-A0D9-41F1BC10EA0C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006B8-5E4A-4C43-BA6F-9BBDDF9CF7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7E0BE7-0402-458A-A5E0-182983F9D783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F4E4FB-043C-449C-804E-C309A2879F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6" descr="MarineLakeP10003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636125" cy="6858000"/>
          </a:xfrm>
        </p:spPr>
      </p:pic>
      <p:sp>
        <p:nvSpPr>
          <p:cNvPr id="4" name="TextBox 3"/>
          <p:cNvSpPr txBox="1"/>
          <p:nvPr/>
        </p:nvSpPr>
        <p:spPr>
          <a:xfrm>
            <a:off x="395536" y="260648"/>
            <a:ext cx="9001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   </a:t>
            </a:r>
            <a:r>
              <a:rPr lang="en-GB" sz="2800" b="1" dirty="0" smtClean="0">
                <a:solidFill>
                  <a:srgbClr val="FFFF00"/>
                </a:solidFill>
              </a:rPr>
              <a:t> </a:t>
            </a: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declare our faith</a:t>
            </a:r>
          </a:p>
          <a:p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in the resurrection of our Lord Jesus Christ.</a:t>
            </a:r>
          </a:p>
          <a:p>
            <a:r>
              <a:rPr lang="en-GB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Christ died for our sins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in accordance with the Scriptures;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he was buried;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he was raised to life on the third day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in accordance with the Scriptures;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afterwards he appeared to his followers,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and to all the apostles: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this we have received, and this we believe.  </a:t>
            </a:r>
          </a:p>
          <a:p>
            <a:r>
              <a:rPr lang="en-GB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Amen.</a:t>
            </a:r>
            <a:endParaRPr lang="en-GB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6" descr="MarineLakeP10003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63612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0</Words>
  <Application>Microsoft Office PowerPoint</Application>
  <PresentationFormat>On-screen Show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qq73</dc:creator>
  <cp:lastModifiedBy>Sam</cp:lastModifiedBy>
  <cp:revision>45</cp:revision>
  <dcterms:created xsi:type="dcterms:W3CDTF">2010-07-24T11:22:55Z</dcterms:created>
  <dcterms:modified xsi:type="dcterms:W3CDTF">2014-06-14T15:57:51Z</dcterms:modified>
</cp:coreProperties>
</file>