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3" r:id="rId2"/>
    <p:sldId id="295" r:id="rId3"/>
    <p:sldId id="294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7551" autoAdjust="0"/>
    <p:restoredTop sz="94660"/>
  </p:normalViewPr>
  <p:slideViewPr>
    <p:cSldViewPr>
      <p:cViewPr>
        <p:scale>
          <a:sx n="100" d="100"/>
          <a:sy n="100" d="100"/>
        </p:scale>
        <p:origin x="-1992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01A5D83-222D-4FEC-B00F-C443B4B05D4C}" type="datetimeFigureOut">
              <a:rPr lang="en-US"/>
              <a:pPr>
                <a:defRPr/>
              </a:pPr>
              <a:t>6/14/2014</a:t>
            </a:fld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CD252A0-373A-42AB-B6FB-B7419EC607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884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A91E3-8319-48D6-AE87-DC1978D45B9B}" type="datetimeFigureOut">
              <a:rPr lang="en-US"/>
              <a:pPr>
                <a:defRPr/>
              </a:pPr>
              <a:t>6/14/2014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FC0D5-9605-4D8B-A84B-8EAAF9B054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62D66-97C6-47C2-8475-5B4D2F5E5FCD}" type="datetimeFigureOut">
              <a:rPr lang="en-US"/>
              <a:pPr>
                <a:defRPr/>
              </a:pPr>
              <a:t>6/14/2014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0CCC2-4E61-45EF-A7FE-7DB6ADF527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FE64-CA42-4179-83FE-3397712AB944}" type="datetimeFigureOut">
              <a:rPr lang="en-US"/>
              <a:pPr>
                <a:defRPr/>
              </a:pPr>
              <a:t>6/14/2014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E8804-F910-472E-B682-A215FA8DA6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AD3B2-A0AB-4B6C-B527-3CF5FEABDBB1}" type="datetimeFigureOut">
              <a:rPr lang="en-US"/>
              <a:pPr>
                <a:defRPr/>
              </a:pPr>
              <a:t>6/14/2014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00D91-5EB4-468C-B564-5FF10EEEF5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6A0B1-8A76-4497-A3C8-C60E420F9E7A}" type="datetimeFigureOut">
              <a:rPr lang="en-US"/>
              <a:pPr>
                <a:defRPr/>
              </a:pPr>
              <a:t>6/14/2014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7E804-0F3B-458B-990E-E078FC7027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2BB89-10E4-4F80-B2A1-3B2516692577}" type="datetimeFigureOut">
              <a:rPr lang="en-US"/>
              <a:pPr>
                <a:defRPr/>
              </a:pPr>
              <a:t>6/14/2014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DDA9A-E027-42AB-A37F-BA249E8BA9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99EEB-A6B2-48AA-AE46-9E5792E6EE72}" type="datetimeFigureOut">
              <a:rPr lang="en-US"/>
              <a:pPr>
                <a:defRPr/>
              </a:pPr>
              <a:t>6/14/2014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4DBCD-15FE-4081-8B37-608090B31D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6B99D-B816-4C5A-8B9A-9834D1A0D570}" type="datetimeFigureOut">
              <a:rPr lang="en-US"/>
              <a:pPr>
                <a:defRPr/>
              </a:pPr>
              <a:t>6/14/2014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68796-D26D-4128-9A22-4A2889D6E7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6A7BB-83BC-4EA3-83C3-DFF0CCFCA7A0}" type="datetimeFigureOut">
              <a:rPr lang="en-US"/>
              <a:pPr>
                <a:defRPr/>
              </a:pPr>
              <a:t>6/14/2014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1E3D8-72CC-4762-896B-6AEF41002B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D5457-6F99-40C5-8825-51FC264434FA}" type="datetimeFigureOut">
              <a:rPr lang="en-US"/>
              <a:pPr>
                <a:defRPr/>
              </a:pPr>
              <a:t>6/14/2014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A6C24-AC09-414F-ACCA-5985B27DA9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9486F-E6DB-493C-8EFC-9383C610BDD4}" type="datetimeFigureOut">
              <a:rPr lang="en-US"/>
              <a:pPr>
                <a:defRPr/>
              </a:pPr>
              <a:t>6/14/2014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69D3A-5524-418D-BBE4-38CFE32A57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0CEA4D-D58A-45AD-95DA-93AD99D04054}" type="datetimeFigureOut">
              <a:rPr lang="en-US"/>
              <a:pPr>
                <a:defRPr/>
              </a:pPr>
              <a:t>6/14/2014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AAEC11-BF1C-4D6E-9873-91AAF98E89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676875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say together in faith</a:t>
            </a:r>
          </a:p>
          <a:p>
            <a:r>
              <a:rPr lang="en-GB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  Holy, holy, holy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is the Lord God almighty,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who was, and is, and is to come.</a:t>
            </a:r>
            <a:b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3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</a:t>
            </a:r>
            <a:r>
              <a:rPr lang="en-GB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believe in God the Father,</a:t>
            </a:r>
          </a:p>
          <a:p>
            <a:r>
              <a:rPr lang="en-GB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who created all things:</a:t>
            </a:r>
          </a:p>
          <a:p>
            <a:r>
              <a:rPr lang="en-GB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  for by his will they were created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and have their being.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 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</a:t>
            </a:r>
            <a:endParaRPr lang="en-GB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756084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GB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  We believe in God the Son,</a:t>
            </a:r>
          </a:p>
          <a:p>
            <a:r>
              <a:rPr lang="en-GB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who was slain:</a:t>
            </a:r>
          </a:p>
          <a:p>
            <a:r>
              <a:rPr lang="en-GB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  for with his blood,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he purchased us for God,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from every tribe and language,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from every people and nation.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 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</a:t>
            </a:r>
            <a:r>
              <a:rPr lang="en-GB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believe in God the Holy Spirit:</a:t>
            </a:r>
          </a:p>
          <a:p>
            <a:r>
              <a:rPr lang="en-GB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  the Spirit and the Bride say, 'Come!'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Even so come, Lord Jesus!          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</a:t>
            </a:r>
            <a:r>
              <a:rPr lang="en-GB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Amen.</a:t>
            </a:r>
            <a:endParaRPr lang="en-GB" sz="3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6</Words>
  <Application>Microsoft Office PowerPoint</Application>
  <PresentationFormat>On-screen Show (4:3)</PresentationFormat>
  <Paragraphs>21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Age Prayers &amp; Responses</dc:title>
  <dc:creator>Wullie Docherty</dc:creator>
  <cp:lastModifiedBy>Sam</cp:lastModifiedBy>
  <cp:revision>43</cp:revision>
  <dcterms:created xsi:type="dcterms:W3CDTF">2010-04-21T09:51:40Z</dcterms:created>
  <dcterms:modified xsi:type="dcterms:W3CDTF">2014-06-14T15:57:24Z</dcterms:modified>
</cp:coreProperties>
</file>