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E851-398F-4736-A7E3-EE7D00A6FD7E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12783-CBB5-4451-B131-51C53B3DFE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10109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404664"/>
            <a:ext cx="799288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   </a:t>
            </a:r>
            <a:r>
              <a:rPr lang="en-GB" sz="3200" dirty="0"/>
              <a:t> </a:t>
            </a:r>
            <a:r>
              <a:rPr lang="en-GB" sz="3200" dirty="0">
                <a:solidFill>
                  <a:schemeClr val="bg1"/>
                </a:solidFill>
              </a:rPr>
              <a:t>Let us declare our faith in God.</a:t>
            </a:r>
          </a:p>
          <a:p>
            <a:r>
              <a:rPr lang="en-GB" dirty="0"/>
              <a:t>     </a:t>
            </a:r>
          </a:p>
          <a:p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  We believe in God the Father,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from whom every family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in heaven and on earth is named.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We believe in God the Son,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who lives in our hearts through faith,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and fills us with his love.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10109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404664"/>
            <a:ext cx="799288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   </a:t>
            </a:r>
            <a:r>
              <a:rPr lang="en-GB" sz="3200" dirty="0"/>
              <a:t> </a:t>
            </a:r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We believe in God the Holy Spirit,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who strengthens us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with power from on high.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We believe in one God;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Father, Son and Holy Spirit.    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Amen.</a:t>
            </a:r>
            <a:endParaRPr lang="en-GB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10109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</dc:creator>
  <cp:lastModifiedBy>Sam</cp:lastModifiedBy>
  <cp:revision>1</cp:revision>
  <dcterms:created xsi:type="dcterms:W3CDTF">2014-06-14T15:32:17Z</dcterms:created>
  <dcterms:modified xsi:type="dcterms:W3CDTF">2014-06-14T15:56:54Z</dcterms:modified>
</cp:coreProperties>
</file>