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496944" cy="6048672"/>
          </a:xfrm>
        </p:spPr>
        <p:txBody>
          <a:bodyPr>
            <a:normAutofit/>
          </a:bodyPr>
          <a:lstStyle/>
          <a:p>
            <a:pPr algn="l"/>
            <a:r>
              <a:rPr lang="en-GB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 Apostles Creed </a:t>
            </a:r>
            <a:r>
              <a:rPr lang="en-GB" dirty="0"/>
              <a:t/>
            </a:r>
            <a:br>
              <a:rPr lang="en-GB" dirty="0"/>
            </a:br>
            <a: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 </a:t>
            </a: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believe in God, the Father Almighty, </a:t>
            </a:r>
            <a:b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creator of heaven and earth. </a:t>
            </a:r>
            <a:b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 believe in Jesus Christ, his only Son</a:t>
            </a:r>
            <a: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b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our </a:t>
            </a: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Lord, who was conceived by the Holy Spirit, </a:t>
            </a:r>
            <a: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born </a:t>
            </a: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of the </a:t>
            </a:r>
            <a: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Virgin </a:t>
            </a: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Mary, </a:t>
            </a:r>
            <a: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suffered </a:t>
            </a: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under </a:t>
            </a:r>
            <a: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Pontius </a:t>
            </a: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Pilate, </a:t>
            </a:r>
            <a: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was </a:t>
            </a: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crucified, </a:t>
            </a:r>
            <a: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died </a:t>
            </a: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and was buried; </a:t>
            </a:r>
            <a:b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he descended to the dead. </a:t>
            </a:r>
            <a: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GB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04664"/>
            <a:ext cx="7848872" cy="5688632"/>
          </a:xfrm>
        </p:spPr>
        <p:txBody>
          <a:bodyPr>
            <a:normAutofit lnSpcReduction="10000"/>
          </a:bodyPr>
          <a:lstStyle/>
          <a:p>
            <a:pPr algn="l"/>
            <a: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On </a:t>
            </a: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third day he rose again; </a:t>
            </a:r>
            <a:b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he ascended into heaven, </a:t>
            </a:r>
            <a:b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he is seated at the right hand of the Father, and he will come again to judge the living and the dead. </a:t>
            </a:r>
            <a:b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 believe in the Holy Spirit, the holy catholic Church, the communion of saints, the </a:t>
            </a:r>
            <a: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forgiveness </a:t>
            </a: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of sins, the resurrection of the body, </a:t>
            </a:r>
            <a: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and </a:t>
            </a: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life everlasting. </a:t>
            </a:r>
            <a: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Amen</a:t>
            </a: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11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</dc:creator>
  <cp:lastModifiedBy>Sam</cp:lastModifiedBy>
  <cp:revision>7</cp:revision>
  <dcterms:created xsi:type="dcterms:W3CDTF">2015-03-08T09:03:22Z</dcterms:created>
  <dcterms:modified xsi:type="dcterms:W3CDTF">2015-05-08T09:57:14Z</dcterms:modified>
</cp:coreProperties>
</file>