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7272808" cy="5688632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Prayers of Confession 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/>
            </a:r>
            <a:br>
              <a:rPr lang="en-GB" sz="2800" dirty="0">
                <a:latin typeface="Arial" pitchFamily="34" charset="0"/>
                <a:cs typeface="Arial" pitchFamily="34" charset="0"/>
              </a:rPr>
            </a:br>
            <a:r>
              <a:rPr lang="en-GB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Leader: </a:t>
            </a:r>
            <a:r>
              <a:rPr lang="en-GB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Our Lord Jesus Christ said: </a:t>
            </a:r>
            <a:b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‘The first commandment is this: </a:t>
            </a:r>
            <a:b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Hear, 0 Israel, the Lord our God is the only Lord. You shall love the Lord your God with all your heart, with all your soul, with all your mind </a:t>
            </a:r>
            <a:b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with all your strength. </a:t>
            </a:r>
            <a:b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second is this: Love your neighbour as yourself. There is no other commandment greater than these. On these two commandments hang all the law and the prophets.’ </a:t>
            </a:r>
            <a:b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Amen. Lord, have mercy.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136904" cy="5688632"/>
          </a:xfrm>
        </p:spPr>
        <p:txBody>
          <a:bodyPr>
            <a:noAutofit/>
          </a:bodyPr>
          <a:lstStyle/>
          <a:p>
            <a:pPr algn="l"/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Most merciful God,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Father of our Lord Jesus Christ,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 confess that we have sinned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 thought, word and deed.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 have not loved you with our whole heart.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 have not loved </a:t>
            </a:r>
            <a:endParaRPr lang="en-GB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our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neighbours as ourselves. </a:t>
            </a:r>
            <a:r>
              <a:rPr lang="en-GB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GB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136904" cy="5688632"/>
          </a:xfrm>
        </p:spPr>
        <p:txBody>
          <a:bodyPr>
            <a:noAutofit/>
          </a:bodyPr>
          <a:lstStyle/>
          <a:p>
            <a:pPr algn="l"/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your mercy,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forgive what we have been,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help us to amend what we are,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direct what we shall be;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that we may do justly, </a:t>
            </a:r>
            <a:endParaRPr lang="en-GB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love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mercy, </a:t>
            </a:r>
            <a:b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walk humbly with you, </a:t>
            </a:r>
            <a:endParaRPr lang="en-GB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our 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God. </a:t>
            </a:r>
            <a:endParaRPr lang="en-GB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GB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Amen</a:t>
            </a:r>
            <a:r>
              <a:rPr lang="en-GB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en-GB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n-GB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</dc:creator>
  <cp:lastModifiedBy>Sam</cp:lastModifiedBy>
  <cp:revision>7</cp:revision>
  <dcterms:created xsi:type="dcterms:W3CDTF">2015-03-08T09:03:22Z</dcterms:created>
  <dcterms:modified xsi:type="dcterms:W3CDTF">2015-05-08T09:54:43Z</dcterms:modified>
</cp:coreProperties>
</file>