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62" r:id="rId3"/>
    <p:sldId id="263" r:id="rId4"/>
    <p:sldId id="264" r:id="rId5"/>
    <p:sldId id="272" r:id="rId6"/>
    <p:sldId id="266" r:id="rId7"/>
    <p:sldId id="265" r:id="rId8"/>
    <p:sldId id="267" r:id="rId9"/>
    <p:sldId id="268" r:id="rId10"/>
    <p:sldId id="269" r:id="rId11"/>
    <p:sldId id="271" r:id="rId12"/>
    <p:sldId id="270"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0" d="100"/>
          <a:sy n="90" d="100"/>
        </p:scale>
        <p:origin x="-768"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F4017F0-16EC-485B-91CB-A4D3CB4F3F87}" type="datetimeFigureOut">
              <a:rPr lang="en-GB" smtClean="0"/>
              <a:pPr/>
              <a:t>23/09/2015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1DC45D-5BBF-4C1D-841D-166893925A4A}"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F4017F0-16EC-485B-91CB-A4D3CB4F3F87}" type="datetimeFigureOut">
              <a:rPr lang="en-GB" smtClean="0"/>
              <a:pPr/>
              <a:t>23/09/2015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1DC45D-5BBF-4C1D-841D-166893925A4A}"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F4017F0-16EC-485B-91CB-A4D3CB4F3F87}" type="datetimeFigureOut">
              <a:rPr lang="en-GB" smtClean="0"/>
              <a:pPr/>
              <a:t>23/09/2015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1DC45D-5BBF-4C1D-841D-166893925A4A}"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F4017F0-16EC-485B-91CB-A4D3CB4F3F87}" type="datetimeFigureOut">
              <a:rPr lang="en-GB" smtClean="0"/>
              <a:pPr/>
              <a:t>23/09/2015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1DC45D-5BBF-4C1D-841D-166893925A4A}"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4017F0-16EC-485B-91CB-A4D3CB4F3F87}" type="datetimeFigureOut">
              <a:rPr lang="en-GB" smtClean="0"/>
              <a:pPr/>
              <a:t>23/09/2015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1DC45D-5BBF-4C1D-841D-166893925A4A}"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F4017F0-16EC-485B-91CB-A4D3CB4F3F87}" type="datetimeFigureOut">
              <a:rPr lang="en-GB" smtClean="0"/>
              <a:pPr/>
              <a:t>23/09/2015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D1DC45D-5BBF-4C1D-841D-166893925A4A}"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F4017F0-16EC-485B-91CB-A4D3CB4F3F87}" type="datetimeFigureOut">
              <a:rPr lang="en-GB" smtClean="0"/>
              <a:pPr/>
              <a:t>23/09/2015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D1DC45D-5BBF-4C1D-841D-166893925A4A}"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F4017F0-16EC-485B-91CB-A4D3CB4F3F87}" type="datetimeFigureOut">
              <a:rPr lang="en-GB" smtClean="0"/>
              <a:pPr/>
              <a:t>23/09/2015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D1DC45D-5BBF-4C1D-841D-166893925A4A}"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4017F0-16EC-485B-91CB-A4D3CB4F3F87}" type="datetimeFigureOut">
              <a:rPr lang="en-GB" smtClean="0"/>
              <a:pPr/>
              <a:t>23/09/2015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D1DC45D-5BBF-4C1D-841D-166893925A4A}"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4017F0-16EC-485B-91CB-A4D3CB4F3F87}" type="datetimeFigureOut">
              <a:rPr lang="en-GB" smtClean="0"/>
              <a:pPr/>
              <a:t>23/09/2015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D1DC45D-5BBF-4C1D-841D-166893925A4A}"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4017F0-16EC-485B-91CB-A4D3CB4F3F87}" type="datetimeFigureOut">
              <a:rPr lang="en-GB" smtClean="0"/>
              <a:pPr/>
              <a:t>23/09/2015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D1DC45D-5BBF-4C1D-841D-166893925A4A}"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3000" r="-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4017F0-16EC-485B-91CB-A4D3CB4F3F87}" type="datetimeFigureOut">
              <a:rPr lang="en-GB" smtClean="0"/>
              <a:pPr/>
              <a:t>23/09/2015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1DC45D-5BBF-4C1D-841D-166893925A4A}"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3568" y="620688"/>
            <a:ext cx="7848872" cy="5688632"/>
          </a:xfrm>
        </p:spPr>
        <p:txBody>
          <a:bodyPr>
            <a:normAutofit/>
          </a:bodyPr>
          <a:lstStyle/>
          <a:p>
            <a:pPr algn="l"/>
            <a:r>
              <a:rPr lang="en-GB" sz="2800" dirty="0" smtClean="0">
                <a:solidFill>
                  <a:srgbClr val="FF0000"/>
                </a:solidFill>
                <a:latin typeface="Arial" pitchFamily="34" charset="0"/>
                <a:cs typeface="Arial" pitchFamily="34" charset="0"/>
              </a:rPr>
              <a:t>The </a:t>
            </a:r>
            <a:r>
              <a:rPr lang="en-GB" sz="2800" dirty="0">
                <a:solidFill>
                  <a:srgbClr val="FF0000"/>
                </a:solidFill>
                <a:latin typeface="Arial" pitchFamily="34" charset="0"/>
                <a:cs typeface="Arial" pitchFamily="34" charset="0"/>
              </a:rPr>
              <a:t>Peace </a:t>
            </a:r>
            <a:r>
              <a:rPr lang="en-GB" dirty="0">
                <a:latin typeface="Arial" pitchFamily="34" charset="0"/>
                <a:cs typeface="Arial" pitchFamily="34" charset="0"/>
              </a:rPr>
              <a:t/>
            </a:r>
            <a:br>
              <a:rPr lang="en-GB" dirty="0">
                <a:latin typeface="Arial" pitchFamily="34" charset="0"/>
                <a:cs typeface="Arial" pitchFamily="34" charset="0"/>
              </a:rPr>
            </a:br>
            <a:r>
              <a:rPr lang="en-GB" dirty="0">
                <a:latin typeface="Arial" pitchFamily="34" charset="0"/>
                <a:cs typeface="Arial" pitchFamily="34" charset="0"/>
              </a:rPr>
              <a:t/>
            </a:r>
            <a:br>
              <a:rPr lang="en-GB" dirty="0">
                <a:latin typeface="Arial" pitchFamily="34" charset="0"/>
                <a:cs typeface="Arial" pitchFamily="34" charset="0"/>
              </a:rPr>
            </a:br>
            <a:r>
              <a:rPr lang="en-GB" i="1" dirty="0" smtClean="0">
                <a:solidFill>
                  <a:schemeClr val="bg1"/>
                </a:solidFill>
                <a:latin typeface="Arial" pitchFamily="34" charset="0"/>
                <a:cs typeface="Arial" pitchFamily="34" charset="0"/>
              </a:rPr>
              <a:t>Leader:</a:t>
            </a:r>
            <a:r>
              <a:rPr lang="en-GB" dirty="0" smtClean="0">
                <a:solidFill>
                  <a:schemeClr val="bg1"/>
                </a:solidFill>
                <a:latin typeface="Arial" pitchFamily="34" charset="0"/>
                <a:cs typeface="Arial" pitchFamily="34" charset="0"/>
              </a:rPr>
              <a:t> </a:t>
            </a:r>
          </a:p>
          <a:p>
            <a:r>
              <a:rPr lang="en-GB" dirty="0" smtClean="0">
                <a:solidFill>
                  <a:schemeClr val="bg1"/>
                </a:solidFill>
                <a:latin typeface="Arial" pitchFamily="34" charset="0"/>
                <a:cs typeface="Arial" pitchFamily="34" charset="0"/>
              </a:rPr>
              <a:t>The </a:t>
            </a:r>
            <a:r>
              <a:rPr lang="en-GB" dirty="0">
                <a:solidFill>
                  <a:schemeClr val="bg1"/>
                </a:solidFill>
                <a:latin typeface="Arial" pitchFamily="34" charset="0"/>
                <a:cs typeface="Arial" pitchFamily="34" charset="0"/>
              </a:rPr>
              <a:t>peace of the Lord be always with you. </a:t>
            </a:r>
            <a:br>
              <a:rPr lang="en-GB" dirty="0">
                <a:solidFill>
                  <a:schemeClr val="bg1"/>
                </a:solidFill>
                <a:latin typeface="Arial" pitchFamily="34" charset="0"/>
                <a:cs typeface="Arial" pitchFamily="34" charset="0"/>
              </a:rPr>
            </a:br>
            <a:endParaRPr lang="en-GB" dirty="0" smtClean="0">
              <a:solidFill>
                <a:schemeClr val="bg1"/>
              </a:solidFill>
              <a:latin typeface="Arial" pitchFamily="34" charset="0"/>
              <a:cs typeface="Arial" pitchFamily="34" charset="0"/>
            </a:endParaRPr>
          </a:p>
          <a:p>
            <a:pPr algn="l"/>
            <a:r>
              <a:rPr lang="en-GB" b="1" i="1" dirty="0" smtClean="0">
                <a:solidFill>
                  <a:srgbClr val="FFFF00"/>
                </a:solidFill>
                <a:latin typeface="Arial" pitchFamily="34" charset="0"/>
                <a:cs typeface="Arial" pitchFamily="34" charset="0"/>
              </a:rPr>
              <a:t>All:</a:t>
            </a:r>
            <a:r>
              <a:rPr lang="en-GB" b="1" dirty="0" smtClean="0">
                <a:solidFill>
                  <a:srgbClr val="FFFF00"/>
                </a:solidFill>
                <a:latin typeface="Arial" pitchFamily="34" charset="0"/>
                <a:cs typeface="Arial" pitchFamily="34" charset="0"/>
              </a:rPr>
              <a:t> </a:t>
            </a:r>
            <a:r>
              <a:rPr lang="en-GB" sz="3600" b="1" dirty="0">
                <a:solidFill>
                  <a:srgbClr val="FFFF00"/>
                </a:solidFill>
                <a:effectLst>
                  <a:outerShdw blurRad="38100" dist="38100" dir="2700000" algn="tl">
                    <a:srgbClr val="000000">
                      <a:alpha val="43137"/>
                    </a:srgbClr>
                  </a:outerShdw>
                </a:effectLst>
                <a:latin typeface="Arial" pitchFamily="34" charset="0"/>
                <a:cs typeface="Arial" pitchFamily="34" charset="0"/>
              </a:rPr>
              <a:t>And also with you. </a:t>
            </a:r>
            <a:r>
              <a:rPr lang="en-GB" b="1" dirty="0"/>
              <a:t/>
            </a:r>
            <a:br>
              <a:rPr lang="en-GB" b="1" dirty="0"/>
            </a:b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3568" y="620688"/>
            <a:ext cx="7848872" cy="6048672"/>
          </a:xfrm>
        </p:spPr>
        <p:txBody>
          <a:bodyPr>
            <a:normAutofit/>
          </a:bodyPr>
          <a:lstStyle/>
          <a:p>
            <a:pPr algn="l"/>
            <a:r>
              <a:rPr lang="en-GB" sz="2800" dirty="0" smtClean="0">
                <a:solidFill>
                  <a:srgbClr val="FF0000"/>
                </a:solidFill>
                <a:latin typeface="Arial" pitchFamily="34" charset="0"/>
                <a:cs typeface="Arial" pitchFamily="34" charset="0"/>
              </a:rPr>
              <a:t>Prayers of Thanksgiving after Communion </a:t>
            </a:r>
            <a:r>
              <a:rPr lang="en-GB" sz="2800" dirty="0" smtClean="0">
                <a:latin typeface="Arial" pitchFamily="34" charset="0"/>
                <a:cs typeface="Arial" pitchFamily="34" charset="0"/>
              </a:rPr>
              <a:t/>
            </a:r>
            <a:br>
              <a:rPr lang="en-GB" sz="2800" dirty="0" smtClean="0">
                <a:latin typeface="Arial" pitchFamily="34" charset="0"/>
                <a:cs typeface="Arial" pitchFamily="34" charset="0"/>
              </a:rPr>
            </a:br>
            <a:r>
              <a:rPr lang="en-GB"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Almighty </a:t>
            </a:r>
            <a: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t>God, </a:t>
            </a:r>
            <a:b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t>we thank you for feeding us </a:t>
            </a:r>
            <a:b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t>with the body and blood </a:t>
            </a:r>
            <a:b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t>of your Son Jesus Christ. </a:t>
            </a:r>
            <a:b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t>Through him we offer you our souls and bodies to be a living sacrifice. </a:t>
            </a:r>
            <a:b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t>Send us out </a:t>
            </a:r>
            <a:b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t>in the power of your Spirit </a:t>
            </a:r>
            <a:b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t>to live and work </a:t>
            </a:r>
            <a:b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t>to your praise and glory. </a:t>
            </a:r>
            <a:r>
              <a:rPr lang="en-GB"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r>
            <a:br>
              <a:rPr lang="en-GB"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Amen</a:t>
            </a:r>
            <a: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t>. </a:t>
            </a:r>
            <a:endParaRPr lang="en-GB" dirty="0">
              <a:solidFill>
                <a:srgbClr val="FFFF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536" y="404664"/>
            <a:ext cx="7848872" cy="6120680"/>
          </a:xfrm>
        </p:spPr>
        <p:txBody>
          <a:bodyPr>
            <a:normAutofit/>
          </a:bodyPr>
          <a:lstStyle/>
          <a:p>
            <a:pPr algn="l"/>
            <a:endParaRPr lang="en-GB" dirty="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3568" y="620688"/>
            <a:ext cx="7848872" cy="5688632"/>
          </a:xfrm>
        </p:spPr>
        <p:txBody>
          <a:bodyPr>
            <a:normAutofit/>
          </a:bodyPr>
          <a:lstStyle/>
          <a:p>
            <a:endParaRPr lang="en-GB" dirty="0" smtClean="0"/>
          </a:p>
          <a:p>
            <a:endParaRPr lang="en-GB" dirty="0"/>
          </a:p>
          <a:p>
            <a:pPr algn="l"/>
            <a:r>
              <a:rPr lang="en-GB" sz="3600" dirty="0" smtClean="0">
                <a:solidFill>
                  <a:schemeClr val="bg1"/>
                </a:solidFill>
                <a:latin typeface="Arial" pitchFamily="34" charset="0"/>
                <a:cs typeface="Arial" pitchFamily="34" charset="0"/>
              </a:rPr>
              <a:t>Go </a:t>
            </a:r>
            <a:r>
              <a:rPr lang="en-GB" sz="3600" dirty="0">
                <a:solidFill>
                  <a:schemeClr val="bg1"/>
                </a:solidFill>
                <a:latin typeface="Arial" pitchFamily="34" charset="0"/>
                <a:cs typeface="Arial" pitchFamily="34" charset="0"/>
              </a:rPr>
              <a:t>in peace to love and serve the Lord. </a:t>
            </a:r>
            <a:br>
              <a:rPr lang="en-GB" sz="3600" dirty="0">
                <a:solidFill>
                  <a:schemeClr val="bg1"/>
                </a:solidFill>
                <a:latin typeface="Arial" pitchFamily="34" charset="0"/>
                <a:cs typeface="Arial" pitchFamily="34" charset="0"/>
              </a:rPr>
            </a:br>
            <a:r>
              <a:rPr lang="en-GB" sz="3600" b="1" i="1" dirty="0" smtClean="0">
                <a:solidFill>
                  <a:schemeClr val="bg1"/>
                </a:solidFill>
                <a:latin typeface="Arial" pitchFamily="34" charset="0"/>
                <a:cs typeface="Arial" pitchFamily="34" charset="0"/>
              </a:rPr>
              <a:t>All:</a:t>
            </a:r>
            <a:r>
              <a:rPr lang="en-GB" sz="3600" b="1" dirty="0" smtClean="0">
                <a:solidFill>
                  <a:schemeClr val="bg1"/>
                </a:solidFill>
                <a:latin typeface="Arial" pitchFamily="34" charset="0"/>
                <a:cs typeface="Arial" pitchFamily="34" charset="0"/>
              </a:rPr>
              <a:t> </a:t>
            </a:r>
            <a:r>
              <a:rPr lang="en-GB" sz="3600" b="1" dirty="0" smtClean="0">
                <a:latin typeface="Arial" pitchFamily="34" charset="0"/>
                <a:cs typeface="Arial" pitchFamily="34" charset="0"/>
              </a:rPr>
              <a:t/>
            </a:r>
            <a:br>
              <a:rPr lang="en-GB" sz="3600" b="1" dirty="0" smtClean="0">
                <a:latin typeface="Arial" pitchFamily="34" charset="0"/>
                <a:cs typeface="Arial" pitchFamily="34" charset="0"/>
              </a:rPr>
            </a:br>
            <a:r>
              <a:rPr lang="en-GB" sz="36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In </a:t>
            </a:r>
            <a:r>
              <a:rPr lang="en-GB" sz="3600" b="1" dirty="0">
                <a:solidFill>
                  <a:srgbClr val="FFFF00"/>
                </a:solidFill>
                <a:effectLst>
                  <a:outerShdw blurRad="38100" dist="38100" dir="2700000" algn="tl">
                    <a:srgbClr val="000000">
                      <a:alpha val="43137"/>
                    </a:srgbClr>
                  </a:outerShdw>
                </a:effectLst>
                <a:latin typeface="Arial" pitchFamily="34" charset="0"/>
                <a:cs typeface="Arial" pitchFamily="34" charset="0"/>
              </a:rPr>
              <a:t>the name of Christ. </a:t>
            </a:r>
            <a:r>
              <a:rPr lang="en-GB" sz="36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r>
            <a:br>
              <a:rPr lang="en-GB" sz="36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sz="36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Amen</a:t>
            </a:r>
            <a:r>
              <a:rPr lang="en-GB" sz="3600" b="1" dirty="0">
                <a:solidFill>
                  <a:srgbClr val="FFFF00"/>
                </a:solidFill>
                <a:effectLst>
                  <a:outerShdw blurRad="38100" dist="38100" dir="2700000" algn="tl">
                    <a:srgbClr val="000000">
                      <a:alpha val="43137"/>
                    </a:srgbClr>
                  </a:outerShdw>
                </a:effectLst>
                <a:latin typeface="Arial" pitchFamily="34" charset="0"/>
                <a:cs typeface="Arial" pitchFamily="34" charset="0"/>
              </a:rPr>
              <a:t>. </a:t>
            </a:r>
            <a:endParaRPr lang="en-GB" sz="3600" dirty="0">
              <a:solidFill>
                <a:srgbClr val="FFFF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536" y="404664"/>
            <a:ext cx="7848872" cy="5688632"/>
          </a:xfrm>
        </p:spPr>
        <p:txBody>
          <a:bodyPr>
            <a:normAutofit/>
          </a:bodyPr>
          <a:lstStyle/>
          <a:p>
            <a:pPr algn="l"/>
            <a:r>
              <a:rPr lang="en-GB" sz="2800" dirty="0" smtClean="0">
                <a:solidFill>
                  <a:srgbClr val="FF0000"/>
                </a:solidFill>
                <a:latin typeface="Arial" pitchFamily="34" charset="0"/>
                <a:cs typeface="Arial" pitchFamily="34" charset="0"/>
              </a:rPr>
              <a:t>The </a:t>
            </a:r>
            <a:r>
              <a:rPr lang="en-GB" sz="2800" dirty="0">
                <a:solidFill>
                  <a:srgbClr val="FF0000"/>
                </a:solidFill>
                <a:latin typeface="Arial" pitchFamily="34" charset="0"/>
                <a:cs typeface="Arial" pitchFamily="34" charset="0"/>
              </a:rPr>
              <a:t>Eucharistic Prayer </a:t>
            </a:r>
            <a:r>
              <a:rPr lang="en-GB" sz="3600" dirty="0">
                <a:latin typeface="Arial" pitchFamily="34" charset="0"/>
                <a:cs typeface="Arial" pitchFamily="34" charset="0"/>
              </a:rPr>
              <a:t/>
            </a:r>
            <a:br>
              <a:rPr lang="en-GB" sz="3600" dirty="0">
                <a:latin typeface="Arial" pitchFamily="34" charset="0"/>
                <a:cs typeface="Arial" pitchFamily="34" charset="0"/>
              </a:rPr>
            </a:br>
            <a:r>
              <a:rPr lang="en-GB" sz="3600" dirty="0">
                <a:solidFill>
                  <a:schemeClr val="bg1"/>
                </a:solidFill>
                <a:latin typeface="Arial" pitchFamily="34" charset="0"/>
                <a:cs typeface="Arial" pitchFamily="34" charset="0"/>
              </a:rPr>
              <a:t>The Lord is here. </a:t>
            </a:r>
            <a:r>
              <a:rPr lang="en-GB" sz="3600" dirty="0">
                <a:latin typeface="Arial" pitchFamily="34" charset="0"/>
                <a:cs typeface="Arial" pitchFamily="34" charset="0"/>
              </a:rPr>
              <a:t/>
            </a:r>
            <a:br>
              <a:rPr lang="en-GB" sz="3600" dirty="0">
                <a:latin typeface="Arial" pitchFamily="34" charset="0"/>
                <a:cs typeface="Arial" pitchFamily="34" charset="0"/>
              </a:rPr>
            </a:br>
            <a:r>
              <a:rPr lang="en-GB" sz="3600" i="1" dirty="0" smtClean="0">
                <a:solidFill>
                  <a:schemeClr val="bg1"/>
                </a:solidFill>
                <a:latin typeface="Arial" pitchFamily="34" charset="0"/>
                <a:cs typeface="Arial" pitchFamily="34" charset="0"/>
              </a:rPr>
              <a:t>All:</a:t>
            </a:r>
            <a:r>
              <a:rPr lang="en-GB" sz="3600" i="1" dirty="0" smtClean="0">
                <a:latin typeface="Arial" pitchFamily="34" charset="0"/>
                <a:cs typeface="Arial" pitchFamily="34" charset="0"/>
              </a:rPr>
              <a:t> </a:t>
            </a:r>
            <a:r>
              <a:rPr lang="en-GB" sz="3600" b="1" dirty="0">
                <a:solidFill>
                  <a:srgbClr val="FFFF00"/>
                </a:solidFill>
                <a:effectLst>
                  <a:outerShdw blurRad="38100" dist="38100" dir="2700000" algn="tl">
                    <a:srgbClr val="000000">
                      <a:alpha val="43137"/>
                    </a:srgbClr>
                  </a:outerShdw>
                </a:effectLst>
                <a:latin typeface="Arial" pitchFamily="34" charset="0"/>
                <a:cs typeface="Arial" pitchFamily="34" charset="0"/>
              </a:rPr>
              <a:t>His Spirit is with us. </a:t>
            </a:r>
            <a:r>
              <a:rPr lang="en-GB" sz="3600" b="1" dirty="0">
                <a:latin typeface="Arial" pitchFamily="34" charset="0"/>
                <a:cs typeface="Arial" pitchFamily="34" charset="0"/>
              </a:rPr>
              <a:t/>
            </a:r>
            <a:br>
              <a:rPr lang="en-GB" sz="3600" b="1" dirty="0">
                <a:latin typeface="Arial" pitchFamily="34" charset="0"/>
                <a:cs typeface="Arial" pitchFamily="34" charset="0"/>
              </a:rPr>
            </a:br>
            <a:r>
              <a:rPr lang="en-GB" sz="3600" dirty="0">
                <a:solidFill>
                  <a:schemeClr val="bg1"/>
                </a:solidFill>
                <a:latin typeface="Arial" pitchFamily="34" charset="0"/>
                <a:cs typeface="Arial" pitchFamily="34" charset="0"/>
              </a:rPr>
              <a:t>Lift up your hearts. </a:t>
            </a:r>
            <a:r>
              <a:rPr lang="en-GB" sz="3600" dirty="0">
                <a:latin typeface="Arial" pitchFamily="34" charset="0"/>
                <a:cs typeface="Arial" pitchFamily="34" charset="0"/>
              </a:rPr>
              <a:t/>
            </a:r>
            <a:br>
              <a:rPr lang="en-GB" sz="3600" dirty="0">
                <a:latin typeface="Arial" pitchFamily="34" charset="0"/>
                <a:cs typeface="Arial" pitchFamily="34" charset="0"/>
              </a:rPr>
            </a:br>
            <a:r>
              <a:rPr lang="en-GB" sz="3600" b="1" dirty="0">
                <a:solidFill>
                  <a:srgbClr val="FFFF00"/>
                </a:solidFill>
                <a:effectLst>
                  <a:outerShdw blurRad="38100" dist="38100" dir="2700000" algn="tl">
                    <a:srgbClr val="000000">
                      <a:alpha val="43137"/>
                    </a:srgbClr>
                  </a:outerShdw>
                </a:effectLst>
                <a:latin typeface="Arial" pitchFamily="34" charset="0"/>
                <a:cs typeface="Arial" pitchFamily="34" charset="0"/>
              </a:rPr>
              <a:t>We lift them to the Lord. </a:t>
            </a:r>
            <a:r>
              <a:rPr lang="en-GB" sz="3600" b="1" dirty="0">
                <a:latin typeface="Arial" pitchFamily="34" charset="0"/>
                <a:cs typeface="Arial" pitchFamily="34" charset="0"/>
              </a:rPr>
              <a:t/>
            </a:r>
            <a:br>
              <a:rPr lang="en-GB" sz="3600" b="1" dirty="0">
                <a:latin typeface="Arial" pitchFamily="34" charset="0"/>
                <a:cs typeface="Arial" pitchFamily="34" charset="0"/>
              </a:rPr>
            </a:br>
            <a:r>
              <a:rPr lang="en-GB" sz="3600" dirty="0">
                <a:solidFill>
                  <a:schemeClr val="bg1"/>
                </a:solidFill>
                <a:latin typeface="Arial" pitchFamily="34" charset="0"/>
                <a:cs typeface="Arial" pitchFamily="34" charset="0"/>
              </a:rPr>
              <a:t>Let us give thanks to the Lord our God. </a:t>
            </a:r>
            <a:r>
              <a:rPr lang="en-GB" sz="3600" dirty="0">
                <a:latin typeface="Arial" pitchFamily="34" charset="0"/>
                <a:cs typeface="Arial" pitchFamily="34" charset="0"/>
              </a:rPr>
              <a:t/>
            </a:r>
            <a:br>
              <a:rPr lang="en-GB" sz="3600" dirty="0">
                <a:latin typeface="Arial" pitchFamily="34" charset="0"/>
                <a:cs typeface="Arial" pitchFamily="34" charset="0"/>
              </a:rPr>
            </a:br>
            <a:r>
              <a:rPr lang="en-GB" sz="3600" b="1" dirty="0">
                <a:solidFill>
                  <a:srgbClr val="FFFF00"/>
                </a:solidFill>
                <a:effectLst>
                  <a:outerShdw blurRad="38100" dist="38100" dir="2700000" algn="tl">
                    <a:srgbClr val="000000">
                      <a:alpha val="43137"/>
                    </a:srgbClr>
                  </a:outerShdw>
                </a:effectLst>
                <a:latin typeface="Arial" pitchFamily="34" charset="0"/>
                <a:cs typeface="Arial" pitchFamily="34" charset="0"/>
              </a:rPr>
              <a:t>It is right to give him thanks </a:t>
            </a:r>
            <a:r>
              <a:rPr lang="en-GB" sz="36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r>
            <a:br>
              <a:rPr lang="en-GB" sz="36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sz="36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and </a:t>
            </a:r>
            <a:r>
              <a:rPr lang="en-GB" sz="3600" b="1" dirty="0">
                <a:solidFill>
                  <a:srgbClr val="FFFF00"/>
                </a:solidFill>
                <a:effectLst>
                  <a:outerShdw blurRad="38100" dist="38100" dir="2700000" algn="tl">
                    <a:srgbClr val="000000">
                      <a:alpha val="43137"/>
                    </a:srgbClr>
                  </a:outerShdw>
                </a:effectLst>
                <a:latin typeface="Arial" pitchFamily="34" charset="0"/>
                <a:cs typeface="Arial" pitchFamily="34" charset="0"/>
              </a:rPr>
              <a:t>praise. </a:t>
            </a:r>
            <a:r>
              <a:rPr lang="en-GB" sz="3600" b="1" dirty="0">
                <a:solidFill>
                  <a:schemeClr val="tx1"/>
                </a:solidFill>
                <a:latin typeface="Arial" pitchFamily="34" charset="0"/>
                <a:cs typeface="Arial" pitchFamily="34" charset="0"/>
              </a:rPr>
              <a:t/>
            </a:r>
            <a:br>
              <a:rPr lang="en-GB" sz="3600" b="1" dirty="0">
                <a:solidFill>
                  <a:schemeClr val="tx1"/>
                </a:solidFill>
                <a:latin typeface="Arial" pitchFamily="34" charset="0"/>
                <a:cs typeface="Arial" pitchFamily="34" charset="0"/>
              </a:rPr>
            </a:br>
            <a:endParaRPr lang="en-GB" sz="3600" b="1" dirty="0">
              <a:solidFill>
                <a:schemeClr val="tx1"/>
              </a:solidFill>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536" y="404664"/>
            <a:ext cx="7848872" cy="6264696"/>
          </a:xfrm>
        </p:spPr>
        <p:txBody>
          <a:bodyPr>
            <a:normAutofit fontScale="55000" lnSpcReduction="20000"/>
          </a:bodyPr>
          <a:lstStyle/>
          <a:p>
            <a:pPr algn="l"/>
            <a:r>
              <a:rPr lang="en-GB" sz="3800" dirty="0" smtClean="0">
                <a:solidFill>
                  <a:schemeClr val="bg1"/>
                </a:solidFill>
                <a:latin typeface="Arial" pitchFamily="34" charset="0"/>
                <a:cs typeface="Arial" pitchFamily="34" charset="0"/>
              </a:rPr>
              <a:t>It </a:t>
            </a:r>
            <a:r>
              <a:rPr lang="en-GB" sz="3800" dirty="0">
                <a:solidFill>
                  <a:schemeClr val="bg1"/>
                </a:solidFill>
                <a:latin typeface="Arial" pitchFamily="34" charset="0"/>
                <a:cs typeface="Arial" pitchFamily="34" charset="0"/>
              </a:rPr>
              <a:t>is indeed right, </a:t>
            </a:r>
            <a:r>
              <a:rPr lang="en-GB" sz="3800" dirty="0" smtClean="0">
                <a:solidFill>
                  <a:schemeClr val="bg1"/>
                </a:solidFill>
                <a:latin typeface="Arial" pitchFamily="34" charset="0"/>
                <a:cs typeface="Arial" pitchFamily="34" charset="0"/>
              </a:rPr>
              <a:t>it </a:t>
            </a:r>
            <a:r>
              <a:rPr lang="en-GB" sz="3800" dirty="0">
                <a:solidFill>
                  <a:schemeClr val="bg1"/>
                </a:solidFill>
                <a:latin typeface="Arial" pitchFamily="34" charset="0"/>
                <a:cs typeface="Arial" pitchFamily="34" charset="0"/>
              </a:rPr>
              <a:t>is our duty and our joy, </a:t>
            </a:r>
            <a:r>
              <a:rPr lang="en-GB" sz="3800" dirty="0" smtClean="0">
                <a:solidFill>
                  <a:schemeClr val="bg1"/>
                </a:solidFill>
                <a:latin typeface="Arial" pitchFamily="34" charset="0"/>
                <a:cs typeface="Arial" pitchFamily="34" charset="0"/>
              </a:rPr>
              <a:t>at </a:t>
            </a:r>
            <a:r>
              <a:rPr lang="en-GB" sz="3800" dirty="0">
                <a:solidFill>
                  <a:schemeClr val="bg1"/>
                </a:solidFill>
                <a:latin typeface="Arial" pitchFamily="34" charset="0"/>
                <a:cs typeface="Arial" pitchFamily="34" charset="0"/>
              </a:rPr>
              <a:t>all times and in all places </a:t>
            </a:r>
            <a:r>
              <a:rPr lang="en-GB" sz="3800" dirty="0" smtClean="0">
                <a:solidFill>
                  <a:schemeClr val="bg1"/>
                </a:solidFill>
                <a:latin typeface="Arial" pitchFamily="34" charset="0"/>
                <a:cs typeface="Arial" pitchFamily="34" charset="0"/>
              </a:rPr>
              <a:t>to </a:t>
            </a:r>
            <a:r>
              <a:rPr lang="en-GB" sz="3800" dirty="0">
                <a:solidFill>
                  <a:schemeClr val="bg1"/>
                </a:solidFill>
                <a:latin typeface="Arial" pitchFamily="34" charset="0"/>
                <a:cs typeface="Arial" pitchFamily="34" charset="0"/>
              </a:rPr>
              <a:t>give you thanks and praise, </a:t>
            </a:r>
            <a:r>
              <a:rPr lang="en-GB" sz="3800" dirty="0" smtClean="0">
                <a:solidFill>
                  <a:schemeClr val="bg1"/>
                </a:solidFill>
                <a:latin typeface="Arial" pitchFamily="34" charset="0"/>
                <a:cs typeface="Arial" pitchFamily="34" charset="0"/>
              </a:rPr>
              <a:t>holy </a:t>
            </a:r>
            <a:r>
              <a:rPr lang="en-GB" sz="3800" dirty="0">
                <a:solidFill>
                  <a:schemeClr val="bg1"/>
                </a:solidFill>
                <a:latin typeface="Arial" pitchFamily="34" charset="0"/>
                <a:cs typeface="Arial" pitchFamily="34" charset="0"/>
              </a:rPr>
              <a:t>Father, heavenly King, </a:t>
            </a:r>
            <a:br>
              <a:rPr lang="en-GB" sz="3800" dirty="0">
                <a:solidFill>
                  <a:schemeClr val="bg1"/>
                </a:solidFill>
                <a:latin typeface="Arial" pitchFamily="34" charset="0"/>
                <a:cs typeface="Arial" pitchFamily="34" charset="0"/>
              </a:rPr>
            </a:br>
            <a:r>
              <a:rPr lang="en-GB" sz="3800" dirty="0">
                <a:solidFill>
                  <a:schemeClr val="bg1"/>
                </a:solidFill>
                <a:latin typeface="Arial" pitchFamily="34" charset="0"/>
                <a:cs typeface="Arial" pitchFamily="34" charset="0"/>
              </a:rPr>
              <a:t>almighty and eternal God, </a:t>
            </a:r>
            <a:r>
              <a:rPr lang="en-GB" sz="3800" dirty="0" smtClean="0">
                <a:solidFill>
                  <a:schemeClr val="bg1"/>
                </a:solidFill>
                <a:latin typeface="Arial" pitchFamily="34" charset="0"/>
                <a:cs typeface="Arial" pitchFamily="34" charset="0"/>
              </a:rPr>
              <a:t>through </a:t>
            </a:r>
            <a:r>
              <a:rPr lang="en-GB" sz="3800" dirty="0">
                <a:solidFill>
                  <a:schemeClr val="bg1"/>
                </a:solidFill>
                <a:latin typeface="Arial" pitchFamily="34" charset="0"/>
                <a:cs typeface="Arial" pitchFamily="34" charset="0"/>
              </a:rPr>
              <a:t>Jesus </a:t>
            </a:r>
            <a:r>
              <a:rPr lang="en-GB" sz="3800" dirty="0" smtClean="0">
                <a:solidFill>
                  <a:schemeClr val="bg1"/>
                </a:solidFill>
                <a:latin typeface="Arial" pitchFamily="34" charset="0"/>
                <a:cs typeface="Arial" pitchFamily="34" charset="0"/>
              </a:rPr>
              <a:t>Christ </a:t>
            </a:r>
            <a:r>
              <a:rPr lang="en-GB" sz="3800" dirty="0">
                <a:solidFill>
                  <a:schemeClr val="bg1"/>
                </a:solidFill>
                <a:latin typeface="Arial" pitchFamily="34" charset="0"/>
                <a:cs typeface="Arial" pitchFamily="34" charset="0"/>
              </a:rPr>
              <a:t>your Son our Lord... </a:t>
            </a:r>
            <a:br>
              <a:rPr lang="en-GB" sz="3800" dirty="0">
                <a:solidFill>
                  <a:schemeClr val="bg1"/>
                </a:solidFill>
                <a:latin typeface="Arial" pitchFamily="34" charset="0"/>
                <a:cs typeface="Arial" pitchFamily="34" charset="0"/>
              </a:rPr>
            </a:br>
            <a:r>
              <a:rPr lang="en-GB" sz="3800" dirty="0">
                <a:solidFill>
                  <a:schemeClr val="bg1"/>
                </a:solidFill>
                <a:latin typeface="Arial" pitchFamily="34" charset="0"/>
                <a:cs typeface="Arial" pitchFamily="34" charset="0"/>
              </a:rPr>
              <a:t>...Therefore with angels and archangels, </a:t>
            </a:r>
            <a:br>
              <a:rPr lang="en-GB" sz="3800" dirty="0">
                <a:solidFill>
                  <a:schemeClr val="bg1"/>
                </a:solidFill>
                <a:latin typeface="Arial" pitchFamily="34" charset="0"/>
                <a:cs typeface="Arial" pitchFamily="34" charset="0"/>
              </a:rPr>
            </a:br>
            <a:r>
              <a:rPr lang="en-GB" sz="3800" dirty="0">
                <a:solidFill>
                  <a:schemeClr val="bg1"/>
                </a:solidFill>
                <a:latin typeface="Arial" pitchFamily="34" charset="0"/>
                <a:cs typeface="Arial" pitchFamily="34" charset="0"/>
              </a:rPr>
              <a:t>and with all the company of heaven, </a:t>
            </a:r>
            <a:br>
              <a:rPr lang="en-GB" sz="3800" dirty="0">
                <a:solidFill>
                  <a:schemeClr val="bg1"/>
                </a:solidFill>
                <a:latin typeface="Arial" pitchFamily="34" charset="0"/>
                <a:cs typeface="Arial" pitchFamily="34" charset="0"/>
              </a:rPr>
            </a:br>
            <a:r>
              <a:rPr lang="en-GB" sz="3800" dirty="0">
                <a:solidFill>
                  <a:schemeClr val="bg1"/>
                </a:solidFill>
                <a:latin typeface="Arial" pitchFamily="34" charset="0"/>
                <a:cs typeface="Arial" pitchFamily="34" charset="0"/>
              </a:rPr>
              <a:t>we proclaim your great and glorious name, for ever praising you and </a:t>
            </a:r>
            <a:r>
              <a:rPr lang="en-GB" sz="3800" i="1" dirty="0">
                <a:solidFill>
                  <a:schemeClr val="bg1"/>
                </a:solidFill>
                <a:latin typeface="Arial" pitchFamily="34" charset="0"/>
                <a:cs typeface="Arial" pitchFamily="34" charset="0"/>
              </a:rPr>
              <a:t>saying: </a:t>
            </a:r>
            <a:r>
              <a:rPr lang="en-GB" sz="3800" i="1" dirty="0" smtClean="0">
                <a:solidFill>
                  <a:schemeClr val="bg1"/>
                </a:solidFill>
                <a:latin typeface="Arial" pitchFamily="34" charset="0"/>
                <a:cs typeface="Arial" pitchFamily="34" charset="0"/>
              </a:rPr>
              <a:t/>
            </a:r>
            <a:br>
              <a:rPr lang="en-GB" sz="3800" i="1" dirty="0" smtClean="0">
                <a:solidFill>
                  <a:schemeClr val="bg1"/>
                </a:solidFill>
                <a:latin typeface="Arial" pitchFamily="34" charset="0"/>
                <a:cs typeface="Arial" pitchFamily="34" charset="0"/>
              </a:rPr>
            </a:br>
            <a:r>
              <a:rPr lang="en-GB" sz="3800" i="1" dirty="0">
                <a:solidFill>
                  <a:schemeClr val="bg1"/>
                </a:solidFill>
                <a:latin typeface="Arial" pitchFamily="34" charset="0"/>
                <a:cs typeface="Arial" pitchFamily="34" charset="0"/>
              </a:rPr>
              <a:t/>
            </a:r>
            <a:br>
              <a:rPr lang="en-GB" sz="3800" i="1" dirty="0">
                <a:solidFill>
                  <a:schemeClr val="bg1"/>
                </a:solidFill>
                <a:latin typeface="Arial" pitchFamily="34" charset="0"/>
                <a:cs typeface="Arial" pitchFamily="34" charset="0"/>
              </a:rPr>
            </a:br>
            <a:r>
              <a:rPr lang="en-GB" sz="6500" b="1" dirty="0">
                <a:solidFill>
                  <a:srgbClr val="FFFF00"/>
                </a:solidFill>
                <a:effectLst>
                  <a:outerShdw blurRad="38100" dist="38100" dir="2700000" algn="tl">
                    <a:srgbClr val="000000">
                      <a:alpha val="43137"/>
                    </a:srgbClr>
                  </a:outerShdw>
                </a:effectLst>
                <a:latin typeface="Arial" pitchFamily="34" charset="0"/>
                <a:cs typeface="Arial" pitchFamily="34" charset="0"/>
              </a:rPr>
              <a:t>Holy, holy, holy Lord, </a:t>
            </a:r>
            <a:br>
              <a:rPr lang="en-GB" sz="6500"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sz="6500" b="1" dirty="0">
                <a:solidFill>
                  <a:srgbClr val="FFFF00"/>
                </a:solidFill>
                <a:effectLst>
                  <a:outerShdw blurRad="38100" dist="38100" dir="2700000" algn="tl">
                    <a:srgbClr val="000000">
                      <a:alpha val="43137"/>
                    </a:srgbClr>
                  </a:outerShdw>
                </a:effectLst>
                <a:latin typeface="Arial" pitchFamily="34" charset="0"/>
                <a:cs typeface="Arial" pitchFamily="34" charset="0"/>
              </a:rPr>
              <a:t>God of power and might, </a:t>
            </a:r>
            <a:br>
              <a:rPr lang="en-GB" sz="6500"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sz="6500" b="1" dirty="0">
                <a:solidFill>
                  <a:srgbClr val="FFFF00"/>
                </a:solidFill>
                <a:effectLst>
                  <a:outerShdw blurRad="38100" dist="38100" dir="2700000" algn="tl">
                    <a:srgbClr val="000000">
                      <a:alpha val="43137"/>
                    </a:srgbClr>
                  </a:outerShdw>
                </a:effectLst>
                <a:latin typeface="Arial" pitchFamily="34" charset="0"/>
                <a:cs typeface="Arial" pitchFamily="34" charset="0"/>
              </a:rPr>
              <a:t>heaven and earth are full of your glory. Hosanna in the highest. </a:t>
            </a:r>
            <a:br>
              <a:rPr lang="en-GB" sz="6500"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sz="6500" b="1" dirty="0">
                <a:solidFill>
                  <a:srgbClr val="FFFF00"/>
                </a:solidFill>
                <a:effectLst>
                  <a:outerShdw blurRad="38100" dist="38100" dir="2700000" algn="tl">
                    <a:srgbClr val="000000">
                      <a:alpha val="43137"/>
                    </a:srgbClr>
                  </a:outerShdw>
                </a:effectLst>
                <a:latin typeface="Arial" pitchFamily="34" charset="0"/>
                <a:cs typeface="Arial" pitchFamily="34" charset="0"/>
              </a:rPr>
              <a:t>Blessed is he who comes in </a:t>
            </a:r>
            <a:br>
              <a:rPr lang="en-GB" sz="6500"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sz="6500" b="1" dirty="0">
                <a:solidFill>
                  <a:srgbClr val="FFFF00"/>
                </a:solidFill>
                <a:effectLst>
                  <a:outerShdw blurRad="38100" dist="38100" dir="2700000" algn="tl">
                    <a:srgbClr val="000000">
                      <a:alpha val="43137"/>
                    </a:srgbClr>
                  </a:outerShdw>
                </a:effectLst>
                <a:latin typeface="Arial" pitchFamily="34" charset="0"/>
                <a:cs typeface="Arial" pitchFamily="34" charset="0"/>
              </a:rPr>
              <a:t>the name of the Lord. </a:t>
            </a:r>
            <a:br>
              <a:rPr lang="en-GB" sz="6500"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sz="6500" b="1" dirty="0">
                <a:solidFill>
                  <a:srgbClr val="FFFF00"/>
                </a:solidFill>
                <a:effectLst>
                  <a:outerShdw blurRad="38100" dist="38100" dir="2700000" algn="tl">
                    <a:srgbClr val="000000">
                      <a:alpha val="43137"/>
                    </a:srgbClr>
                  </a:outerShdw>
                </a:effectLst>
                <a:latin typeface="Arial" pitchFamily="34" charset="0"/>
                <a:cs typeface="Arial" pitchFamily="34" charset="0"/>
              </a:rPr>
              <a:t>Hosanna in the </a:t>
            </a:r>
            <a:r>
              <a:rPr lang="en-GB" sz="65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highest.</a:t>
            </a:r>
            <a:endParaRPr lang="en-GB" sz="6500" b="1" dirty="0">
              <a:solidFill>
                <a:srgbClr val="FFFF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536" y="404664"/>
            <a:ext cx="7848872" cy="5688632"/>
          </a:xfrm>
        </p:spPr>
        <p:txBody>
          <a:bodyPr>
            <a:normAutofit fontScale="92500" lnSpcReduction="10000"/>
          </a:bodyPr>
          <a:lstStyle/>
          <a:p>
            <a:pPr algn="l"/>
            <a:r>
              <a:rPr lang="en-GB" dirty="0" smtClean="0">
                <a:solidFill>
                  <a:schemeClr val="bg1"/>
                </a:solidFill>
                <a:latin typeface="Arial" pitchFamily="34" charset="0"/>
                <a:cs typeface="Arial" pitchFamily="34" charset="0"/>
              </a:rPr>
              <a:t>Accept </a:t>
            </a:r>
            <a:r>
              <a:rPr lang="en-GB" dirty="0">
                <a:solidFill>
                  <a:schemeClr val="bg1"/>
                </a:solidFill>
                <a:latin typeface="Arial" pitchFamily="34" charset="0"/>
                <a:cs typeface="Arial" pitchFamily="34" charset="0"/>
              </a:rPr>
              <a:t>our praises, heavenly Father... </a:t>
            </a:r>
            <a:br>
              <a:rPr lang="en-GB" dirty="0">
                <a:solidFill>
                  <a:schemeClr val="bg1"/>
                </a:solidFill>
                <a:latin typeface="Arial" pitchFamily="34" charset="0"/>
                <a:cs typeface="Arial" pitchFamily="34" charset="0"/>
              </a:rPr>
            </a:br>
            <a:r>
              <a:rPr lang="en-GB" dirty="0" smtClean="0">
                <a:solidFill>
                  <a:schemeClr val="bg1"/>
                </a:solidFill>
                <a:latin typeface="Arial" pitchFamily="34" charset="0"/>
                <a:cs typeface="Arial" pitchFamily="34" charset="0"/>
              </a:rPr>
              <a:t>Therefore</a:t>
            </a:r>
            <a:r>
              <a:rPr lang="en-GB" dirty="0">
                <a:solidFill>
                  <a:schemeClr val="bg1"/>
                </a:solidFill>
                <a:latin typeface="Arial" pitchFamily="34" charset="0"/>
                <a:cs typeface="Arial" pitchFamily="34" charset="0"/>
              </a:rPr>
              <a:t>, heavenly Father; </a:t>
            </a:r>
            <a:br>
              <a:rPr lang="en-GB" dirty="0">
                <a:solidFill>
                  <a:schemeClr val="bg1"/>
                </a:solidFill>
                <a:latin typeface="Arial" pitchFamily="34" charset="0"/>
                <a:cs typeface="Arial" pitchFamily="34" charset="0"/>
              </a:rPr>
            </a:br>
            <a:r>
              <a:rPr lang="en-GB" dirty="0">
                <a:solidFill>
                  <a:schemeClr val="bg1"/>
                </a:solidFill>
                <a:latin typeface="Arial" pitchFamily="34" charset="0"/>
                <a:cs typeface="Arial" pitchFamily="34" charset="0"/>
              </a:rPr>
              <a:t>we remember his offering of himself </a:t>
            </a:r>
            <a:br>
              <a:rPr lang="en-GB" dirty="0">
                <a:solidFill>
                  <a:schemeClr val="bg1"/>
                </a:solidFill>
                <a:latin typeface="Arial" pitchFamily="34" charset="0"/>
                <a:cs typeface="Arial" pitchFamily="34" charset="0"/>
              </a:rPr>
            </a:br>
            <a:r>
              <a:rPr lang="en-GB" dirty="0">
                <a:solidFill>
                  <a:schemeClr val="bg1"/>
                </a:solidFill>
                <a:latin typeface="Arial" pitchFamily="34" charset="0"/>
                <a:cs typeface="Arial" pitchFamily="34" charset="0"/>
              </a:rPr>
              <a:t>made once for all upon the cross: </a:t>
            </a:r>
            <a:br>
              <a:rPr lang="en-GB" dirty="0">
                <a:solidFill>
                  <a:schemeClr val="bg1"/>
                </a:solidFill>
                <a:latin typeface="Arial" pitchFamily="34" charset="0"/>
                <a:cs typeface="Arial" pitchFamily="34" charset="0"/>
              </a:rPr>
            </a:br>
            <a:r>
              <a:rPr lang="en-GB" dirty="0">
                <a:solidFill>
                  <a:schemeClr val="bg1"/>
                </a:solidFill>
                <a:latin typeface="Arial" pitchFamily="34" charset="0"/>
                <a:cs typeface="Arial" pitchFamily="34" charset="0"/>
              </a:rPr>
              <a:t>we proclaim his mighty resurrection </a:t>
            </a:r>
            <a:br>
              <a:rPr lang="en-GB" dirty="0">
                <a:solidFill>
                  <a:schemeClr val="bg1"/>
                </a:solidFill>
                <a:latin typeface="Arial" pitchFamily="34" charset="0"/>
                <a:cs typeface="Arial" pitchFamily="34" charset="0"/>
              </a:rPr>
            </a:br>
            <a:r>
              <a:rPr lang="en-GB" dirty="0">
                <a:solidFill>
                  <a:schemeClr val="bg1"/>
                </a:solidFill>
                <a:latin typeface="Arial" pitchFamily="34" charset="0"/>
                <a:cs typeface="Arial" pitchFamily="34" charset="0"/>
              </a:rPr>
              <a:t>and glorious ascension; </a:t>
            </a:r>
            <a:br>
              <a:rPr lang="en-GB" dirty="0">
                <a:solidFill>
                  <a:schemeClr val="bg1"/>
                </a:solidFill>
                <a:latin typeface="Arial" pitchFamily="34" charset="0"/>
                <a:cs typeface="Arial" pitchFamily="34" charset="0"/>
              </a:rPr>
            </a:br>
            <a:r>
              <a:rPr lang="en-GB" dirty="0">
                <a:solidFill>
                  <a:schemeClr val="bg1"/>
                </a:solidFill>
                <a:latin typeface="Arial" pitchFamily="34" charset="0"/>
                <a:cs typeface="Arial" pitchFamily="34" charset="0"/>
              </a:rPr>
              <a:t>and with this bread and this cup </a:t>
            </a:r>
            <a:br>
              <a:rPr lang="en-GB" dirty="0">
                <a:solidFill>
                  <a:schemeClr val="bg1"/>
                </a:solidFill>
                <a:latin typeface="Arial" pitchFamily="34" charset="0"/>
                <a:cs typeface="Arial" pitchFamily="34" charset="0"/>
              </a:rPr>
            </a:br>
            <a:r>
              <a:rPr lang="en-GB" dirty="0">
                <a:solidFill>
                  <a:schemeClr val="bg1"/>
                </a:solidFill>
                <a:latin typeface="Arial" pitchFamily="34" charset="0"/>
                <a:cs typeface="Arial" pitchFamily="34" charset="0"/>
              </a:rPr>
              <a:t>we make the memorial of </a:t>
            </a:r>
            <a:r>
              <a:rPr lang="en-GB" dirty="0" smtClean="0">
                <a:solidFill>
                  <a:schemeClr val="bg1"/>
                </a:solidFill>
                <a:latin typeface="Arial" pitchFamily="34" charset="0"/>
                <a:cs typeface="Arial" pitchFamily="34" charset="0"/>
              </a:rPr>
              <a:t>Christ </a:t>
            </a:r>
            <a:r>
              <a:rPr lang="en-GB" dirty="0">
                <a:solidFill>
                  <a:schemeClr val="bg1"/>
                </a:solidFill>
                <a:latin typeface="Arial" pitchFamily="34" charset="0"/>
                <a:cs typeface="Arial" pitchFamily="34" charset="0"/>
              </a:rPr>
              <a:t>your Son our Lord. </a:t>
            </a:r>
            <a:br>
              <a:rPr lang="en-GB" dirty="0">
                <a:solidFill>
                  <a:schemeClr val="bg1"/>
                </a:solidFill>
                <a:latin typeface="Arial" pitchFamily="34" charset="0"/>
                <a:cs typeface="Arial" pitchFamily="34" charset="0"/>
              </a:rPr>
            </a:br>
            <a:r>
              <a:rPr lang="en-GB" b="1" i="1" dirty="0" smtClean="0">
                <a:solidFill>
                  <a:schemeClr val="bg1"/>
                </a:solidFill>
                <a:latin typeface="Arial" pitchFamily="34" charset="0"/>
                <a:cs typeface="Arial" pitchFamily="34" charset="0"/>
              </a:rPr>
              <a:t>All:</a:t>
            </a:r>
            <a:r>
              <a:rPr lang="en-GB" b="1" i="1" dirty="0" smtClean="0">
                <a:latin typeface="Arial" pitchFamily="34" charset="0"/>
                <a:cs typeface="Arial" pitchFamily="34" charset="0"/>
              </a:rPr>
              <a:t>	</a:t>
            </a:r>
            <a:br>
              <a:rPr lang="en-GB" b="1" i="1" dirty="0" smtClean="0">
                <a:latin typeface="Arial" pitchFamily="34" charset="0"/>
                <a:cs typeface="Arial" pitchFamily="34" charset="0"/>
              </a:rPr>
            </a:br>
            <a:r>
              <a:rPr lang="en-GB" sz="39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Christ has died: </a:t>
            </a:r>
            <a:br>
              <a:rPr lang="en-GB" sz="39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sz="39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Christ is risen: </a:t>
            </a:r>
            <a:br>
              <a:rPr lang="en-GB" sz="39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sz="39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Christ will come again. </a:t>
            </a:r>
            <a:endParaRPr lang="en-GB" sz="3900" b="1" dirty="0">
              <a:solidFill>
                <a:srgbClr val="FFFF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536" y="404664"/>
            <a:ext cx="7848872" cy="5688632"/>
          </a:xfrm>
        </p:spPr>
        <p:txBody>
          <a:bodyPr>
            <a:normAutofit fontScale="92500"/>
          </a:bodyPr>
          <a:lstStyle/>
          <a:p>
            <a:pPr algn="l"/>
            <a:r>
              <a:rPr lang="en-GB" dirty="0" smtClean="0">
                <a:solidFill>
                  <a:schemeClr val="bg1"/>
                </a:solidFill>
                <a:latin typeface="Arial" pitchFamily="34" charset="0"/>
                <a:cs typeface="Arial" pitchFamily="34" charset="0"/>
              </a:rPr>
              <a:t>Accept </a:t>
            </a:r>
            <a:r>
              <a:rPr lang="en-GB" dirty="0" smtClean="0">
                <a:solidFill>
                  <a:schemeClr val="bg1"/>
                </a:solidFill>
                <a:latin typeface="Arial" pitchFamily="34" charset="0"/>
                <a:cs typeface="Arial" pitchFamily="34" charset="0"/>
              </a:rPr>
              <a:t>through him, our great high priest ....</a:t>
            </a:r>
            <a:r>
              <a:rPr lang="en-GB" dirty="0">
                <a:solidFill>
                  <a:schemeClr val="bg1"/>
                </a:solidFill>
                <a:latin typeface="Arial" pitchFamily="34" charset="0"/>
                <a:cs typeface="Arial" pitchFamily="34" charset="0"/>
              </a:rPr>
              <a:t/>
            </a:r>
            <a:br>
              <a:rPr lang="en-GB" dirty="0">
                <a:solidFill>
                  <a:schemeClr val="bg1"/>
                </a:solidFill>
                <a:latin typeface="Arial" pitchFamily="34" charset="0"/>
                <a:cs typeface="Arial" pitchFamily="34" charset="0"/>
              </a:rPr>
            </a:br>
            <a:r>
              <a:rPr lang="en-GB" dirty="0" smtClean="0">
                <a:solidFill>
                  <a:schemeClr val="bg1"/>
                </a:solidFill>
                <a:latin typeface="Arial" pitchFamily="34" charset="0"/>
                <a:cs typeface="Arial" pitchFamily="34" charset="0"/>
              </a:rPr>
              <a:t>.... Through him, and with him, and in him, in the unity of the Holy Spirit, with all who stand before you in earth and heaven, </a:t>
            </a:r>
            <a:r>
              <a:rPr lang="en-GB" dirty="0" smtClean="0">
                <a:solidFill>
                  <a:schemeClr val="bg1"/>
                </a:solidFill>
                <a:latin typeface="Arial" pitchFamily="34" charset="0"/>
                <a:cs typeface="Arial" pitchFamily="34" charset="0"/>
              </a:rPr>
              <a:t>we worship you, Father almighty, in songs of everlasting praise:</a:t>
            </a:r>
            <a:r>
              <a:rPr lang="en-GB" dirty="0">
                <a:solidFill>
                  <a:schemeClr val="bg1"/>
                </a:solidFill>
                <a:latin typeface="Arial" pitchFamily="34" charset="0"/>
                <a:cs typeface="Arial" pitchFamily="34" charset="0"/>
              </a:rPr>
              <a:t/>
            </a:r>
            <a:br>
              <a:rPr lang="en-GB" dirty="0">
                <a:solidFill>
                  <a:schemeClr val="bg1"/>
                </a:solidFill>
                <a:latin typeface="Arial" pitchFamily="34" charset="0"/>
                <a:cs typeface="Arial" pitchFamily="34" charset="0"/>
              </a:rPr>
            </a:br>
            <a:r>
              <a:rPr lang="en-GB" b="1" i="1" dirty="0" smtClean="0">
                <a:solidFill>
                  <a:schemeClr val="bg1"/>
                </a:solidFill>
                <a:latin typeface="Arial" pitchFamily="34" charset="0"/>
                <a:cs typeface="Arial" pitchFamily="34" charset="0"/>
              </a:rPr>
              <a:t>All:</a:t>
            </a:r>
            <a:r>
              <a:rPr lang="en-GB" b="1" i="1" dirty="0" smtClean="0">
                <a:latin typeface="Arial" pitchFamily="34" charset="0"/>
                <a:cs typeface="Arial" pitchFamily="34" charset="0"/>
              </a:rPr>
              <a:t>	</a:t>
            </a:r>
            <a:br>
              <a:rPr lang="en-GB" b="1" i="1" dirty="0" smtClean="0">
                <a:latin typeface="Arial" pitchFamily="34" charset="0"/>
                <a:cs typeface="Arial" pitchFamily="34" charset="0"/>
              </a:rPr>
            </a:br>
            <a:r>
              <a:rPr lang="en-GB" sz="39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Blessing and honour </a:t>
            </a:r>
            <a:r>
              <a:rPr lang="en-GB" sz="3900" b="1" smtClean="0">
                <a:solidFill>
                  <a:srgbClr val="FFFF00"/>
                </a:solidFill>
                <a:effectLst>
                  <a:outerShdw blurRad="38100" dist="38100" dir="2700000" algn="tl">
                    <a:srgbClr val="000000">
                      <a:alpha val="43137"/>
                    </a:srgbClr>
                  </a:outerShdw>
                </a:effectLst>
                <a:latin typeface="Arial" pitchFamily="34" charset="0"/>
                <a:cs typeface="Arial" pitchFamily="34" charset="0"/>
              </a:rPr>
              <a:t>and </a:t>
            </a:r>
            <a:br>
              <a:rPr lang="en-GB" sz="3900" b="1" smtClean="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sz="3900" b="1" smtClean="0">
                <a:solidFill>
                  <a:srgbClr val="FFFF00"/>
                </a:solidFill>
                <a:effectLst>
                  <a:outerShdw blurRad="38100" dist="38100" dir="2700000" algn="tl">
                    <a:srgbClr val="000000">
                      <a:alpha val="43137"/>
                    </a:srgbClr>
                  </a:outerShdw>
                </a:effectLst>
                <a:latin typeface="Arial" pitchFamily="34" charset="0"/>
                <a:cs typeface="Arial" pitchFamily="34" charset="0"/>
              </a:rPr>
              <a:t>glory </a:t>
            </a:r>
            <a:r>
              <a:rPr lang="en-GB" sz="39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and </a:t>
            </a:r>
            <a:r>
              <a:rPr lang="en-GB" sz="3900" b="1" smtClean="0">
                <a:solidFill>
                  <a:srgbClr val="FFFF00"/>
                </a:solidFill>
                <a:effectLst>
                  <a:outerShdw blurRad="38100" dist="38100" dir="2700000" algn="tl">
                    <a:srgbClr val="000000">
                      <a:alpha val="43137"/>
                    </a:srgbClr>
                  </a:outerShdw>
                </a:effectLst>
                <a:latin typeface="Arial" pitchFamily="34" charset="0"/>
                <a:cs typeface="Arial" pitchFamily="34" charset="0"/>
              </a:rPr>
              <a:t>power </a:t>
            </a:r>
            <a:br>
              <a:rPr lang="en-GB" sz="3900" b="1" smtClean="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sz="3900" b="1" smtClean="0">
                <a:solidFill>
                  <a:srgbClr val="FFFF00"/>
                </a:solidFill>
                <a:effectLst>
                  <a:outerShdw blurRad="38100" dist="38100" dir="2700000" algn="tl">
                    <a:srgbClr val="000000">
                      <a:alpha val="43137"/>
                    </a:srgbClr>
                  </a:outerShdw>
                </a:effectLst>
                <a:latin typeface="Arial" pitchFamily="34" charset="0"/>
                <a:cs typeface="Arial" pitchFamily="34" charset="0"/>
              </a:rPr>
              <a:t>be </a:t>
            </a:r>
            <a:r>
              <a:rPr lang="en-GB" sz="39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yours forever and ever.</a:t>
            </a:r>
            <a:br>
              <a:rPr lang="en-GB" sz="39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sz="39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Amen</a:t>
            </a:r>
            <a:endParaRPr lang="en-GB" sz="3900" b="1" dirty="0">
              <a:solidFill>
                <a:srgbClr val="FFFF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67544" y="404664"/>
            <a:ext cx="8280920" cy="6453336"/>
          </a:xfrm>
        </p:spPr>
        <p:txBody>
          <a:bodyPr>
            <a:normAutofit fontScale="77500" lnSpcReduction="20000"/>
          </a:bodyPr>
          <a:lstStyle/>
          <a:p>
            <a:pPr algn="l"/>
            <a:r>
              <a:rPr lang="en-GB" sz="3400" dirty="0" smtClean="0">
                <a:solidFill>
                  <a:srgbClr val="FF0000"/>
                </a:solidFill>
                <a:latin typeface="Arial" pitchFamily="34" charset="0"/>
                <a:cs typeface="Arial" pitchFamily="34" charset="0"/>
              </a:rPr>
              <a:t>The </a:t>
            </a:r>
            <a:r>
              <a:rPr lang="en-GB" sz="3400" dirty="0">
                <a:solidFill>
                  <a:srgbClr val="FF0000"/>
                </a:solidFill>
                <a:latin typeface="Arial" pitchFamily="34" charset="0"/>
                <a:cs typeface="Arial" pitchFamily="34" charset="0"/>
              </a:rPr>
              <a:t>Lord’s Prayer </a:t>
            </a:r>
            <a:r>
              <a:rPr lang="en-GB" sz="4200" dirty="0">
                <a:latin typeface="Arial" pitchFamily="34" charset="0"/>
                <a:cs typeface="Arial" pitchFamily="34" charset="0"/>
              </a:rPr>
              <a:t/>
            </a:r>
            <a:br>
              <a:rPr lang="en-GB" sz="4200" dirty="0">
                <a:latin typeface="Arial" pitchFamily="34" charset="0"/>
                <a:cs typeface="Arial" pitchFamily="34" charset="0"/>
              </a:rPr>
            </a:br>
            <a:r>
              <a:rPr lang="en-GB" sz="4200" b="1" dirty="0">
                <a:solidFill>
                  <a:srgbClr val="FFFF00"/>
                </a:solidFill>
                <a:effectLst>
                  <a:outerShdw blurRad="38100" dist="38100" dir="2700000" algn="tl">
                    <a:srgbClr val="000000">
                      <a:alpha val="43137"/>
                    </a:srgbClr>
                  </a:outerShdw>
                </a:effectLst>
                <a:latin typeface="Arial" pitchFamily="34" charset="0"/>
                <a:cs typeface="Arial" pitchFamily="34" charset="0"/>
              </a:rPr>
              <a:t>Our Father in heaven, </a:t>
            </a:r>
            <a:br>
              <a:rPr lang="en-GB" sz="4200"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sz="4200" b="1" dirty="0">
                <a:solidFill>
                  <a:srgbClr val="FFFF00"/>
                </a:solidFill>
                <a:effectLst>
                  <a:outerShdw blurRad="38100" dist="38100" dir="2700000" algn="tl">
                    <a:srgbClr val="000000">
                      <a:alpha val="43137"/>
                    </a:srgbClr>
                  </a:outerShdw>
                </a:effectLst>
                <a:latin typeface="Arial" pitchFamily="34" charset="0"/>
                <a:cs typeface="Arial" pitchFamily="34" charset="0"/>
              </a:rPr>
              <a:t>hallowed be your name, </a:t>
            </a:r>
            <a:br>
              <a:rPr lang="en-GB" sz="4200"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sz="4200" b="1" dirty="0">
                <a:solidFill>
                  <a:srgbClr val="FFFF00"/>
                </a:solidFill>
                <a:effectLst>
                  <a:outerShdw blurRad="38100" dist="38100" dir="2700000" algn="tl">
                    <a:srgbClr val="000000">
                      <a:alpha val="43137"/>
                    </a:srgbClr>
                  </a:outerShdw>
                </a:effectLst>
                <a:latin typeface="Arial" pitchFamily="34" charset="0"/>
                <a:cs typeface="Arial" pitchFamily="34" charset="0"/>
              </a:rPr>
              <a:t>your kingdom come, </a:t>
            </a:r>
            <a:br>
              <a:rPr lang="en-GB" sz="4200"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sz="4200" b="1" dirty="0">
                <a:solidFill>
                  <a:srgbClr val="FFFF00"/>
                </a:solidFill>
                <a:effectLst>
                  <a:outerShdw blurRad="38100" dist="38100" dir="2700000" algn="tl">
                    <a:srgbClr val="000000">
                      <a:alpha val="43137"/>
                    </a:srgbClr>
                  </a:outerShdw>
                </a:effectLst>
                <a:latin typeface="Arial" pitchFamily="34" charset="0"/>
                <a:cs typeface="Arial" pitchFamily="34" charset="0"/>
              </a:rPr>
              <a:t>your will be done, </a:t>
            </a:r>
            <a:br>
              <a:rPr lang="en-GB" sz="4200"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sz="4200" b="1" dirty="0">
                <a:solidFill>
                  <a:srgbClr val="FFFF00"/>
                </a:solidFill>
                <a:effectLst>
                  <a:outerShdw blurRad="38100" dist="38100" dir="2700000" algn="tl">
                    <a:srgbClr val="000000">
                      <a:alpha val="43137"/>
                    </a:srgbClr>
                  </a:outerShdw>
                </a:effectLst>
                <a:latin typeface="Arial" pitchFamily="34" charset="0"/>
                <a:cs typeface="Arial" pitchFamily="34" charset="0"/>
              </a:rPr>
              <a:t>on earth as in heaven. </a:t>
            </a:r>
            <a:br>
              <a:rPr lang="en-GB" sz="4200"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sz="4200" b="1" dirty="0">
                <a:solidFill>
                  <a:srgbClr val="FFFF00"/>
                </a:solidFill>
                <a:effectLst>
                  <a:outerShdw blurRad="38100" dist="38100" dir="2700000" algn="tl">
                    <a:srgbClr val="000000">
                      <a:alpha val="43137"/>
                    </a:srgbClr>
                  </a:outerShdw>
                </a:effectLst>
                <a:latin typeface="Arial" pitchFamily="34" charset="0"/>
                <a:cs typeface="Arial" pitchFamily="34" charset="0"/>
              </a:rPr>
              <a:t>Give us today our daily bread. </a:t>
            </a:r>
            <a:br>
              <a:rPr lang="en-GB" sz="4200"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sz="4200" b="1" dirty="0">
                <a:solidFill>
                  <a:srgbClr val="FFFF00"/>
                </a:solidFill>
                <a:effectLst>
                  <a:outerShdw blurRad="38100" dist="38100" dir="2700000" algn="tl">
                    <a:srgbClr val="000000">
                      <a:alpha val="43137"/>
                    </a:srgbClr>
                  </a:outerShdw>
                </a:effectLst>
                <a:latin typeface="Arial" pitchFamily="34" charset="0"/>
                <a:cs typeface="Arial" pitchFamily="34" charset="0"/>
              </a:rPr>
              <a:t>Forgive us our sins </a:t>
            </a:r>
            <a:br>
              <a:rPr lang="en-GB" sz="4200"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sz="4200" b="1" dirty="0">
                <a:solidFill>
                  <a:srgbClr val="FFFF00"/>
                </a:solidFill>
                <a:effectLst>
                  <a:outerShdw blurRad="38100" dist="38100" dir="2700000" algn="tl">
                    <a:srgbClr val="000000">
                      <a:alpha val="43137"/>
                    </a:srgbClr>
                  </a:outerShdw>
                </a:effectLst>
                <a:latin typeface="Arial" pitchFamily="34" charset="0"/>
                <a:cs typeface="Arial" pitchFamily="34" charset="0"/>
              </a:rPr>
              <a:t>as we forgive those who sin against us. </a:t>
            </a:r>
            <a:br>
              <a:rPr lang="en-GB" sz="4200"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sz="4200" b="1" dirty="0">
                <a:solidFill>
                  <a:srgbClr val="FFFF00"/>
                </a:solidFill>
                <a:effectLst>
                  <a:outerShdw blurRad="38100" dist="38100" dir="2700000" algn="tl">
                    <a:srgbClr val="000000">
                      <a:alpha val="43137"/>
                    </a:srgbClr>
                  </a:outerShdw>
                </a:effectLst>
                <a:latin typeface="Arial" pitchFamily="34" charset="0"/>
                <a:cs typeface="Arial" pitchFamily="34" charset="0"/>
              </a:rPr>
              <a:t>Lead us not into temptation </a:t>
            </a:r>
            <a:br>
              <a:rPr lang="en-GB" sz="4200"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sz="4200" b="1" dirty="0">
                <a:solidFill>
                  <a:srgbClr val="FFFF00"/>
                </a:solidFill>
                <a:effectLst>
                  <a:outerShdw blurRad="38100" dist="38100" dir="2700000" algn="tl">
                    <a:srgbClr val="000000">
                      <a:alpha val="43137"/>
                    </a:srgbClr>
                  </a:outerShdw>
                </a:effectLst>
                <a:latin typeface="Arial" pitchFamily="34" charset="0"/>
                <a:cs typeface="Arial" pitchFamily="34" charset="0"/>
              </a:rPr>
              <a:t>but deliver us from evil. </a:t>
            </a:r>
            <a:br>
              <a:rPr lang="en-GB" sz="4200"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sz="4200" b="1" dirty="0">
                <a:solidFill>
                  <a:srgbClr val="FFFF00"/>
                </a:solidFill>
                <a:effectLst>
                  <a:outerShdw blurRad="38100" dist="38100" dir="2700000" algn="tl">
                    <a:srgbClr val="000000">
                      <a:alpha val="43137"/>
                    </a:srgbClr>
                  </a:outerShdw>
                </a:effectLst>
                <a:latin typeface="Arial" pitchFamily="34" charset="0"/>
                <a:cs typeface="Arial" pitchFamily="34" charset="0"/>
              </a:rPr>
              <a:t>For the kingdom, the power, </a:t>
            </a:r>
            <a:br>
              <a:rPr lang="en-GB" sz="4200"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sz="4200" b="1" dirty="0">
                <a:solidFill>
                  <a:srgbClr val="FFFF00"/>
                </a:solidFill>
                <a:effectLst>
                  <a:outerShdw blurRad="38100" dist="38100" dir="2700000" algn="tl">
                    <a:srgbClr val="000000">
                      <a:alpha val="43137"/>
                    </a:srgbClr>
                  </a:outerShdw>
                </a:effectLst>
                <a:latin typeface="Arial" pitchFamily="34" charset="0"/>
                <a:cs typeface="Arial" pitchFamily="34" charset="0"/>
              </a:rPr>
              <a:t>and the glory are yours </a:t>
            </a:r>
            <a:br>
              <a:rPr lang="en-GB" sz="4200"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sz="4200" b="1" dirty="0">
                <a:solidFill>
                  <a:srgbClr val="FFFF00"/>
                </a:solidFill>
                <a:effectLst>
                  <a:outerShdw blurRad="38100" dist="38100" dir="2700000" algn="tl">
                    <a:srgbClr val="000000">
                      <a:alpha val="43137"/>
                    </a:srgbClr>
                  </a:outerShdw>
                </a:effectLst>
                <a:latin typeface="Arial" pitchFamily="34" charset="0"/>
                <a:cs typeface="Arial" pitchFamily="34" charset="0"/>
              </a:rPr>
              <a:t>now and for ever. </a:t>
            </a:r>
            <a:br>
              <a:rPr lang="en-GB" sz="4200"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sz="4200" b="1" dirty="0">
                <a:solidFill>
                  <a:srgbClr val="FFFF00"/>
                </a:solidFill>
                <a:effectLst>
                  <a:outerShdw blurRad="38100" dist="38100" dir="2700000" algn="tl">
                    <a:srgbClr val="000000">
                      <a:alpha val="43137"/>
                    </a:srgbClr>
                  </a:outerShdw>
                </a:effectLst>
                <a:latin typeface="Arial" pitchFamily="34" charset="0"/>
                <a:cs typeface="Arial" pitchFamily="34" charset="0"/>
              </a:rPr>
              <a:t>Amen. </a:t>
            </a:r>
            <a:endParaRPr lang="en-GB" sz="4200" dirty="0">
              <a:solidFill>
                <a:srgbClr val="FFFF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3568" y="620688"/>
            <a:ext cx="7848872" cy="5688632"/>
          </a:xfrm>
        </p:spPr>
        <p:txBody>
          <a:bodyPr>
            <a:normAutofit/>
          </a:bodyPr>
          <a:lstStyle/>
          <a:p>
            <a:pPr algn="l"/>
            <a:r>
              <a:rPr lang="en-GB" sz="3600" i="1" dirty="0" smtClean="0">
                <a:solidFill>
                  <a:schemeClr val="bg1"/>
                </a:solidFill>
                <a:latin typeface="Arial" pitchFamily="34" charset="0"/>
                <a:cs typeface="Arial" pitchFamily="34" charset="0"/>
              </a:rPr>
              <a:t>Leader:</a:t>
            </a:r>
            <a:r>
              <a:rPr lang="en-GB" sz="3600" dirty="0" smtClean="0">
                <a:solidFill>
                  <a:schemeClr val="bg1"/>
                </a:solidFill>
                <a:latin typeface="Arial" pitchFamily="34" charset="0"/>
                <a:cs typeface="Arial" pitchFamily="34" charset="0"/>
              </a:rPr>
              <a:t> </a:t>
            </a:r>
          </a:p>
          <a:p>
            <a:pPr algn="l"/>
            <a:r>
              <a:rPr lang="en-GB" sz="3600" dirty="0" smtClean="0">
                <a:solidFill>
                  <a:schemeClr val="bg1"/>
                </a:solidFill>
                <a:latin typeface="Arial" pitchFamily="34" charset="0"/>
                <a:cs typeface="Arial" pitchFamily="34" charset="0"/>
              </a:rPr>
              <a:t>Every </a:t>
            </a:r>
            <a:r>
              <a:rPr lang="en-GB" sz="3600" dirty="0">
                <a:solidFill>
                  <a:schemeClr val="bg1"/>
                </a:solidFill>
                <a:latin typeface="Arial" pitchFamily="34" charset="0"/>
                <a:cs typeface="Arial" pitchFamily="34" charset="0"/>
              </a:rPr>
              <a:t>time we eat this bread and drink this cup, </a:t>
            </a:r>
            <a:br>
              <a:rPr lang="en-GB" sz="3600" dirty="0">
                <a:solidFill>
                  <a:schemeClr val="bg1"/>
                </a:solidFill>
                <a:latin typeface="Arial" pitchFamily="34" charset="0"/>
                <a:cs typeface="Arial" pitchFamily="34" charset="0"/>
              </a:rPr>
            </a:br>
            <a:r>
              <a:rPr lang="en-GB" sz="3600" i="1" dirty="0" smtClean="0">
                <a:solidFill>
                  <a:schemeClr val="bg1"/>
                </a:solidFill>
                <a:latin typeface="Arial" pitchFamily="34" charset="0"/>
                <a:cs typeface="Arial" pitchFamily="34" charset="0"/>
              </a:rPr>
              <a:t>All:</a:t>
            </a:r>
            <a:r>
              <a:rPr lang="en-GB" sz="3600" dirty="0" smtClean="0">
                <a:solidFill>
                  <a:schemeClr val="bg1"/>
                </a:solidFill>
                <a:latin typeface="Arial" pitchFamily="34" charset="0"/>
                <a:cs typeface="Arial" pitchFamily="34" charset="0"/>
              </a:rPr>
              <a:t> </a:t>
            </a:r>
          </a:p>
          <a:p>
            <a:pPr algn="l"/>
            <a:r>
              <a:rPr lang="en-GB" sz="36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we </a:t>
            </a:r>
            <a:r>
              <a:rPr lang="en-GB" sz="3600" b="1" dirty="0">
                <a:solidFill>
                  <a:srgbClr val="FFFF00"/>
                </a:solidFill>
                <a:effectLst>
                  <a:outerShdw blurRad="38100" dist="38100" dir="2700000" algn="tl">
                    <a:srgbClr val="000000">
                      <a:alpha val="43137"/>
                    </a:srgbClr>
                  </a:outerShdw>
                </a:effectLst>
                <a:latin typeface="Arial" pitchFamily="34" charset="0"/>
                <a:cs typeface="Arial" pitchFamily="34" charset="0"/>
              </a:rPr>
              <a:t>proclaim the Lord’s death </a:t>
            </a:r>
            <a:endParaRPr lang="en-GB" sz="3600" b="1" dirty="0" smtClean="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algn="l"/>
            <a:r>
              <a:rPr lang="en-GB" sz="36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until </a:t>
            </a:r>
            <a:r>
              <a:rPr lang="en-GB" sz="3600" b="1" dirty="0">
                <a:solidFill>
                  <a:srgbClr val="FFFF00"/>
                </a:solidFill>
                <a:effectLst>
                  <a:outerShdw blurRad="38100" dist="38100" dir="2700000" algn="tl">
                    <a:srgbClr val="000000">
                      <a:alpha val="43137"/>
                    </a:srgbClr>
                  </a:outerShdw>
                </a:effectLst>
                <a:latin typeface="Arial" pitchFamily="34" charset="0"/>
                <a:cs typeface="Arial" pitchFamily="34" charset="0"/>
              </a:rPr>
              <a:t>he comes. </a:t>
            </a:r>
            <a:br>
              <a:rPr lang="en-GB" sz="3600" b="1" dirty="0">
                <a:solidFill>
                  <a:srgbClr val="FFFF00"/>
                </a:solidFill>
                <a:effectLst>
                  <a:outerShdw blurRad="38100" dist="38100" dir="2700000" algn="tl">
                    <a:srgbClr val="000000">
                      <a:alpha val="43137"/>
                    </a:srgbClr>
                  </a:outerShdw>
                </a:effectLst>
                <a:latin typeface="Arial" pitchFamily="34" charset="0"/>
                <a:cs typeface="Arial" pitchFamily="34" charset="0"/>
              </a:rPr>
            </a:br>
            <a:endParaRPr lang="en-GB" sz="3600" b="1" dirty="0">
              <a:solidFill>
                <a:srgbClr val="FFFF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536" y="332656"/>
            <a:ext cx="8280920" cy="6120680"/>
          </a:xfrm>
        </p:spPr>
        <p:txBody>
          <a:bodyPr>
            <a:normAutofit/>
          </a:bodyPr>
          <a:lstStyle/>
          <a:p>
            <a:pPr algn="l"/>
            <a:r>
              <a:rPr lang="en-GB" sz="2800" dirty="0">
                <a:solidFill>
                  <a:srgbClr val="FF0000"/>
                </a:solidFill>
                <a:latin typeface="Arial" pitchFamily="34" charset="0"/>
                <a:cs typeface="Arial" pitchFamily="34" charset="0"/>
              </a:rPr>
              <a:t>The Prayer of Humble Access </a:t>
            </a:r>
            <a:r>
              <a:rPr lang="en-GB" dirty="0">
                <a:latin typeface="Arial" pitchFamily="34" charset="0"/>
                <a:cs typeface="Arial" pitchFamily="34" charset="0"/>
              </a:rPr>
              <a:t/>
            </a:r>
            <a:br>
              <a:rPr lang="en-GB" dirty="0">
                <a:latin typeface="Arial" pitchFamily="34" charset="0"/>
                <a:cs typeface="Arial" pitchFamily="34" charset="0"/>
              </a:rPr>
            </a:br>
            <a:r>
              <a:rPr lang="en-GB"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We </a:t>
            </a:r>
            <a: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t>do not presume </a:t>
            </a:r>
            <a:b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t>to come to this your table, merciful Lord, trusting in our own righteousness, </a:t>
            </a:r>
            <a:b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t>but in your manifold and great mercies. </a:t>
            </a:r>
            <a:b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t>We are not worthy so much as to gather up the crumbs under your table. </a:t>
            </a:r>
            <a:b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t>But you are the same Lord </a:t>
            </a:r>
            <a:b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t>whose nature is </a:t>
            </a:r>
            <a:r>
              <a:rPr lang="en-GB"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always </a:t>
            </a:r>
            <a:br>
              <a:rPr lang="en-GB"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to </a:t>
            </a:r>
            <a: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t>have mercy. </a:t>
            </a:r>
            <a:b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br>
            <a:endPar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536" y="404664"/>
            <a:ext cx="7848872" cy="6120680"/>
          </a:xfrm>
        </p:spPr>
        <p:txBody>
          <a:bodyPr>
            <a:normAutofit/>
          </a:bodyPr>
          <a:lstStyle/>
          <a:p>
            <a:pPr algn="l"/>
            <a:r>
              <a:rPr lang="en-GB"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Grant </a:t>
            </a:r>
            <a: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t>us therefore, gracious Lord, </a:t>
            </a:r>
            <a:b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t>so to eat the flesh of your dear Son Jesus Christ and to drink his blood, </a:t>
            </a:r>
            <a:b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t>that our sinful bodies may be made clean by his body and our souls washed through his most precious blood, and that we may evermore dwell in him, and he in us. </a:t>
            </a:r>
            <a:endParaRPr lang="en-GB" b="1" dirty="0" smtClean="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algn="l"/>
            <a:r>
              <a:rPr lang="en-GB"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Amen</a:t>
            </a:r>
            <a:r>
              <a:rPr lang="en-GB" b="1" dirty="0">
                <a:solidFill>
                  <a:srgbClr val="FFFF00"/>
                </a:solidFill>
                <a:effectLst>
                  <a:outerShdw blurRad="38100" dist="38100" dir="2700000" algn="tl">
                    <a:srgbClr val="000000">
                      <a:alpha val="43137"/>
                    </a:srgbClr>
                  </a:outerShdw>
                </a:effectLst>
                <a:latin typeface="Arial" pitchFamily="34" charset="0"/>
                <a:cs typeface="Arial" pitchFamily="34" charset="0"/>
              </a:rPr>
              <a:t>.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TotalTime>
  <Words>97</Words>
  <Application>Microsoft Office PowerPoint</Application>
  <PresentationFormat>On-screen Show (4:3)</PresentationFormat>
  <Paragraphs>19</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Sam</dc:creator>
  <cp:lastModifiedBy>Sam</cp:lastModifiedBy>
  <cp:revision>8</cp:revision>
  <dcterms:created xsi:type="dcterms:W3CDTF">2015-03-08T09:03:22Z</dcterms:created>
  <dcterms:modified xsi:type="dcterms:W3CDTF">2015-09-23T15:42:57Z</dcterms:modified>
</cp:coreProperties>
</file>