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30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017F0-16EC-485B-91CB-A4D3CB4F3F87}" type="datetimeFigureOut">
              <a:rPr lang="en-GB" smtClean="0"/>
              <a:pPr/>
              <a:t>08/05/2015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1DC45D-5BBF-4C1D-841D-166893925A4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017F0-16EC-485B-91CB-A4D3CB4F3F87}" type="datetimeFigureOut">
              <a:rPr lang="en-GB" smtClean="0"/>
              <a:pPr/>
              <a:t>08/05/2015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1DC45D-5BBF-4C1D-841D-166893925A4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017F0-16EC-485B-91CB-A4D3CB4F3F87}" type="datetimeFigureOut">
              <a:rPr lang="en-GB" smtClean="0"/>
              <a:pPr/>
              <a:t>08/05/2015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1DC45D-5BBF-4C1D-841D-166893925A4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017F0-16EC-485B-91CB-A4D3CB4F3F87}" type="datetimeFigureOut">
              <a:rPr lang="en-GB" smtClean="0"/>
              <a:pPr/>
              <a:t>08/05/2015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1DC45D-5BBF-4C1D-841D-166893925A4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017F0-16EC-485B-91CB-A4D3CB4F3F87}" type="datetimeFigureOut">
              <a:rPr lang="en-GB" smtClean="0"/>
              <a:pPr/>
              <a:t>08/05/2015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1DC45D-5BBF-4C1D-841D-166893925A4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017F0-16EC-485B-91CB-A4D3CB4F3F87}" type="datetimeFigureOut">
              <a:rPr lang="en-GB" smtClean="0"/>
              <a:pPr/>
              <a:t>08/05/2015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1DC45D-5BBF-4C1D-841D-166893925A4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017F0-16EC-485B-91CB-A4D3CB4F3F87}" type="datetimeFigureOut">
              <a:rPr lang="en-GB" smtClean="0"/>
              <a:pPr/>
              <a:t>08/05/2015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1DC45D-5BBF-4C1D-841D-166893925A4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017F0-16EC-485B-91CB-A4D3CB4F3F87}" type="datetimeFigureOut">
              <a:rPr lang="en-GB" smtClean="0"/>
              <a:pPr/>
              <a:t>08/05/2015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1DC45D-5BBF-4C1D-841D-166893925A4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017F0-16EC-485B-91CB-A4D3CB4F3F87}" type="datetimeFigureOut">
              <a:rPr lang="en-GB" smtClean="0"/>
              <a:pPr/>
              <a:t>08/05/2015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1DC45D-5BBF-4C1D-841D-166893925A4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017F0-16EC-485B-91CB-A4D3CB4F3F87}" type="datetimeFigureOut">
              <a:rPr lang="en-GB" smtClean="0"/>
              <a:pPr/>
              <a:t>08/05/2015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1DC45D-5BBF-4C1D-841D-166893925A4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017F0-16EC-485B-91CB-A4D3CB4F3F87}" type="datetimeFigureOut">
              <a:rPr lang="en-GB" smtClean="0"/>
              <a:pPr/>
              <a:t>08/05/2015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1DC45D-5BBF-4C1D-841D-166893925A4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4017F0-16EC-485B-91CB-A4D3CB4F3F87}" type="datetimeFigureOut">
              <a:rPr lang="en-GB" smtClean="0"/>
              <a:pPr/>
              <a:t>08/05/2015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1DC45D-5BBF-4C1D-841D-166893925A4A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1520" y="260648"/>
            <a:ext cx="8352928" cy="6336704"/>
          </a:xfrm>
        </p:spPr>
        <p:txBody>
          <a:bodyPr>
            <a:normAutofit/>
          </a:bodyPr>
          <a:lstStyle/>
          <a:p>
            <a:pPr algn="l"/>
            <a:r>
              <a:rPr lang="en-GB" sz="2400" i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Prayer of Preparation </a:t>
            </a:r>
            <a:r>
              <a:rPr lang="en-GB" dirty="0"/>
              <a:t/>
            </a:r>
            <a:br>
              <a:rPr lang="en-GB" dirty="0"/>
            </a:br>
            <a:r>
              <a:rPr lang="en-GB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Almighty </a:t>
            </a:r>
            <a:r>
              <a:rPr lang="en-GB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God, </a:t>
            </a:r>
            <a:br>
              <a:rPr lang="en-GB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en-GB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to whom all hearts are open, </a:t>
            </a:r>
            <a:br>
              <a:rPr lang="en-GB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en-GB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all desires known, </a:t>
            </a:r>
            <a:br>
              <a:rPr lang="en-GB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en-GB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and from whom no secrets are hidden: </a:t>
            </a:r>
            <a:br>
              <a:rPr lang="en-GB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en-GB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cleanse the thoughts of our hearts </a:t>
            </a:r>
            <a:br>
              <a:rPr lang="en-GB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en-GB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by the inspiration of your Holy Spirit, </a:t>
            </a:r>
            <a:br>
              <a:rPr lang="en-GB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en-GB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that we may perfectly love you, </a:t>
            </a:r>
            <a:br>
              <a:rPr lang="en-GB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en-GB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and worthily magnify your holy name; </a:t>
            </a:r>
            <a:br>
              <a:rPr lang="en-GB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en-GB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through Christ, our Lord. Amen. 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48</TotalTime>
  <Words>3</Words>
  <Application>Microsoft Office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Hewlett-Packard Company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Sam</dc:creator>
  <cp:lastModifiedBy>Sam</cp:lastModifiedBy>
  <cp:revision>7</cp:revision>
  <dcterms:created xsi:type="dcterms:W3CDTF">2015-03-08T09:03:22Z</dcterms:created>
  <dcterms:modified xsi:type="dcterms:W3CDTF">2015-05-08T09:53:45Z</dcterms:modified>
</cp:coreProperties>
</file>